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4"/>
    <p:sldMasterId id="2147483729" r:id="rId5"/>
    <p:sldMasterId id="2147483796" r:id="rId6"/>
    <p:sldMasterId id="2147483780" r:id="rId7"/>
    <p:sldMasterId id="2147483811" r:id="rId8"/>
    <p:sldMasterId id="2147483825" r:id="rId9"/>
    <p:sldMasterId id="2147484258" r:id="rId10"/>
  </p:sldMasterIdLst>
  <p:notesMasterIdLst>
    <p:notesMasterId r:id="rId21"/>
  </p:notesMasterIdLst>
  <p:sldIdLst>
    <p:sldId id="256" r:id="rId11"/>
    <p:sldId id="258" r:id="rId12"/>
    <p:sldId id="4637" r:id="rId13"/>
    <p:sldId id="259" r:id="rId14"/>
    <p:sldId id="4587" r:id="rId15"/>
    <p:sldId id="4631" r:id="rId16"/>
    <p:sldId id="4639" r:id="rId17"/>
    <p:sldId id="4605" r:id="rId18"/>
    <p:sldId id="4660" r:id="rId19"/>
    <p:sldId id="4723" r:id="rId2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Nirmala UI" panose="020B050204020402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Nirmala UI" panose="020B050204020402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Nirmala UI" panose="020B050204020402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Nirmala UI" panose="020B050204020402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Nirmala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Nirmala UI" panose="020B05020402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Nirmala UI" panose="020B05020402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Nirmala UI" panose="020B05020402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Nirmala UI" panose="020B05020402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855B187-7589-92E7-CB98-FA9442E75772}" name="Maya McNichol (WPP)" initials="MM(" userId="S::Maya.McNichol@westernpowerpool.org::8263a9f5-4dba-486c-81da-a9dda1991be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818C8"/>
    <a:srgbClr val="440236"/>
    <a:srgbClr val="FFBB58"/>
    <a:srgbClr val="1D25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9113BB-87CF-4205-A8F6-A1B5D4C0BF92}" v="6" dt="2023-02-09T22:08:33.390"/>
    <p1510:client id="{17E1208F-0134-43B3-9206-7D1EFFFCBB51}" v="9" dt="2023-02-10T21:43:20.7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67" autoAdjust="0"/>
    <p:restoredTop sz="92127" autoAdjust="0"/>
  </p:normalViewPr>
  <p:slideViewPr>
    <p:cSldViewPr snapToGrid="0" snapToObjects="1">
      <p:cViewPr varScale="1">
        <p:scale>
          <a:sx n="101" d="100"/>
          <a:sy n="101" d="100"/>
        </p:scale>
        <p:origin x="123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12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customXml" Target="../customXml/item5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Relationship Id="rId30" Type="http://schemas.openxmlformats.org/officeDocument/2006/relationships/customXml" Target="../customXml/item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Sexton (WPP)" userId="b045a46d-3fbc-4099-ac2d-6604d5584e4f" providerId="ADAL" clId="{089113BB-87CF-4205-A8F6-A1B5D4C0BF92}"/>
    <pc:docChg chg="undo custSel addSld modSld sldOrd">
      <pc:chgData name="Rebecca Sexton (WPP)" userId="b045a46d-3fbc-4099-ac2d-6604d5584e4f" providerId="ADAL" clId="{089113BB-87CF-4205-A8F6-A1B5D4C0BF92}" dt="2023-02-09T22:08:33.390" v="500" actId="403"/>
      <pc:docMkLst>
        <pc:docMk/>
      </pc:docMkLst>
      <pc:sldChg chg="modSp mod">
        <pc:chgData name="Rebecca Sexton (WPP)" userId="b045a46d-3fbc-4099-ac2d-6604d5584e4f" providerId="ADAL" clId="{089113BB-87CF-4205-A8F6-A1B5D4C0BF92}" dt="2023-02-09T22:08:20.554" v="498" actId="20577"/>
        <pc:sldMkLst>
          <pc:docMk/>
          <pc:sldMk cId="0" sldId="257"/>
        </pc:sldMkLst>
        <pc:spChg chg="mod">
          <ac:chgData name="Rebecca Sexton (WPP)" userId="b045a46d-3fbc-4099-ac2d-6604d5584e4f" providerId="ADAL" clId="{089113BB-87CF-4205-A8F6-A1B5D4C0BF92}" dt="2023-02-09T22:08:20.554" v="498" actId="20577"/>
          <ac:spMkLst>
            <pc:docMk/>
            <pc:sldMk cId="0" sldId="257"/>
            <ac:spMk id="3" creationId="{CD057FE2-1967-2601-60D1-B785E487B289}"/>
          </ac:spMkLst>
        </pc:spChg>
      </pc:sldChg>
      <pc:sldChg chg="modSp mod ord">
        <pc:chgData name="Rebecca Sexton (WPP)" userId="b045a46d-3fbc-4099-ac2d-6604d5584e4f" providerId="ADAL" clId="{089113BB-87CF-4205-A8F6-A1B5D4C0BF92}" dt="2023-02-09T22:07:18.066" v="378"/>
        <pc:sldMkLst>
          <pc:docMk/>
          <pc:sldMk cId="0" sldId="258"/>
        </pc:sldMkLst>
        <pc:spChg chg="mod">
          <ac:chgData name="Rebecca Sexton (WPP)" userId="b045a46d-3fbc-4099-ac2d-6604d5584e4f" providerId="ADAL" clId="{089113BB-87CF-4205-A8F6-A1B5D4C0BF92}" dt="2023-02-09T21:13:53.431" v="166" actId="20577"/>
          <ac:spMkLst>
            <pc:docMk/>
            <pc:sldMk cId="0" sldId="258"/>
            <ac:spMk id="2" creationId="{59D4AD6B-E3BE-14F7-563B-835A77328713}"/>
          </ac:spMkLst>
        </pc:spChg>
      </pc:sldChg>
      <pc:sldChg chg="modSp mod">
        <pc:chgData name="Rebecca Sexton (WPP)" userId="b045a46d-3fbc-4099-ac2d-6604d5584e4f" providerId="ADAL" clId="{089113BB-87CF-4205-A8F6-A1B5D4C0BF92}" dt="2023-02-09T22:07:24.919" v="381" actId="21"/>
        <pc:sldMkLst>
          <pc:docMk/>
          <pc:sldMk cId="0" sldId="259"/>
        </pc:sldMkLst>
        <pc:spChg chg="mod">
          <ac:chgData name="Rebecca Sexton (WPP)" userId="b045a46d-3fbc-4099-ac2d-6604d5584e4f" providerId="ADAL" clId="{089113BB-87CF-4205-A8F6-A1B5D4C0BF92}" dt="2023-02-09T22:07:24.919" v="381" actId="21"/>
          <ac:spMkLst>
            <pc:docMk/>
            <pc:sldMk cId="0" sldId="259"/>
            <ac:spMk id="3" creationId="{5D30D6A3-EFE3-5C18-73F2-91CB45647C54}"/>
          </ac:spMkLst>
        </pc:spChg>
      </pc:sldChg>
      <pc:sldChg chg="modSp mod">
        <pc:chgData name="Rebecca Sexton (WPP)" userId="b045a46d-3fbc-4099-ac2d-6604d5584e4f" providerId="ADAL" clId="{089113BB-87CF-4205-A8F6-A1B5D4C0BF92}" dt="2023-02-09T21:14:15.226" v="180" actId="20577"/>
        <pc:sldMkLst>
          <pc:docMk/>
          <pc:sldMk cId="0" sldId="4632"/>
        </pc:sldMkLst>
        <pc:spChg chg="mod">
          <ac:chgData name="Rebecca Sexton (WPP)" userId="b045a46d-3fbc-4099-ac2d-6604d5584e4f" providerId="ADAL" clId="{089113BB-87CF-4205-A8F6-A1B5D4C0BF92}" dt="2023-02-09T21:14:15.226" v="180" actId="20577"/>
          <ac:spMkLst>
            <pc:docMk/>
            <pc:sldMk cId="0" sldId="4632"/>
            <ac:spMk id="8" creationId="{E5639CCC-F85C-1DBA-6294-C01DFAF245A7}"/>
          </ac:spMkLst>
        </pc:spChg>
      </pc:sldChg>
      <pc:sldChg chg="modSp mod">
        <pc:chgData name="Rebecca Sexton (WPP)" userId="b045a46d-3fbc-4099-ac2d-6604d5584e4f" providerId="ADAL" clId="{089113BB-87CF-4205-A8F6-A1B5D4C0BF92}" dt="2023-02-09T21:53:07.166" v="210" actId="20577"/>
        <pc:sldMkLst>
          <pc:docMk/>
          <pc:sldMk cId="0" sldId="4634"/>
        </pc:sldMkLst>
        <pc:spChg chg="mod">
          <ac:chgData name="Rebecca Sexton (WPP)" userId="b045a46d-3fbc-4099-ac2d-6604d5584e4f" providerId="ADAL" clId="{089113BB-87CF-4205-A8F6-A1B5D4C0BF92}" dt="2023-02-09T21:53:07.166" v="210" actId="20577"/>
          <ac:spMkLst>
            <pc:docMk/>
            <pc:sldMk cId="0" sldId="4634"/>
            <ac:spMk id="59395" creationId="{C5057B8C-2D46-9C72-EF6C-67C6928AD8BE}"/>
          </ac:spMkLst>
        </pc:spChg>
      </pc:sldChg>
      <pc:sldChg chg="modSp mod">
        <pc:chgData name="Rebecca Sexton (WPP)" userId="b045a46d-3fbc-4099-ac2d-6604d5584e4f" providerId="ADAL" clId="{089113BB-87CF-4205-A8F6-A1B5D4C0BF92}" dt="2023-02-09T21:53:20.116" v="215" actId="20577"/>
        <pc:sldMkLst>
          <pc:docMk/>
          <pc:sldMk cId="0" sldId="4635"/>
        </pc:sldMkLst>
        <pc:spChg chg="mod">
          <ac:chgData name="Rebecca Sexton (WPP)" userId="b045a46d-3fbc-4099-ac2d-6604d5584e4f" providerId="ADAL" clId="{089113BB-87CF-4205-A8F6-A1B5D4C0BF92}" dt="2023-02-09T21:53:20.116" v="215" actId="20577"/>
          <ac:spMkLst>
            <pc:docMk/>
            <pc:sldMk cId="0" sldId="4635"/>
            <ac:spMk id="62467" creationId="{6B7026E7-91D2-FD65-F275-0DF52368E1A2}"/>
          </ac:spMkLst>
        </pc:spChg>
      </pc:sldChg>
      <pc:sldChg chg="modSp mod">
        <pc:chgData name="Rebecca Sexton (WPP)" userId="b045a46d-3fbc-4099-ac2d-6604d5584e4f" providerId="ADAL" clId="{089113BB-87CF-4205-A8F6-A1B5D4C0BF92}" dt="2023-02-09T21:52:52.814" v="199" actId="20577"/>
        <pc:sldMkLst>
          <pc:docMk/>
          <pc:sldMk cId="0" sldId="4636"/>
        </pc:sldMkLst>
        <pc:spChg chg="mod">
          <ac:chgData name="Rebecca Sexton (WPP)" userId="b045a46d-3fbc-4099-ac2d-6604d5584e4f" providerId="ADAL" clId="{089113BB-87CF-4205-A8F6-A1B5D4C0BF92}" dt="2023-02-09T21:52:52.814" v="199" actId="20577"/>
          <ac:spMkLst>
            <pc:docMk/>
            <pc:sldMk cId="0" sldId="4636"/>
            <ac:spMk id="61443" creationId="{9B9D1919-A53D-9F6D-7AF6-8604BF56246A}"/>
          </ac:spMkLst>
        </pc:spChg>
      </pc:sldChg>
      <pc:sldChg chg="modSp mod ord">
        <pc:chgData name="Rebecca Sexton (WPP)" userId="b045a46d-3fbc-4099-ac2d-6604d5584e4f" providerId="ADAL" clId="{089113BB-87CF-4205-A8F6-A1B5D4C0BF92}" dt="2023-02-09T22:08:33.390" v="500" actId="403"/>
        <pc:sldMkLst>
          <pc:docMk/>
          <pc:sldMk cId="0" sldId="4637"/>
        </pc:sldMkLst>
        <pc:spChg chg="mod">
          <ac:chgData name="Rebecca Sexton (WPP)" userId="b045a46d-3fbc-4099-ac2d-6604d5584e4f" providerId="ADAL" clId="{089113BB-87CF-4205-A8F6-A1B5D4C0BF92}" dt="2023-02-09T22:08:33.390" v="500" actId="403"/>
          <ac:spMkLst>
            <pc:docMk/>
            <pc:sldMk cId="0" sldId="4637"/>
            <ac:spMk id="60419" creationId="{60BF251D-21CD-5CA9-4F9B-69683094D506}"/>
          </ac:spMkLst>
        </pc:spChg>
      </pc:sldChg>
      <pc:sldChg chg="modSp mod">
        <pc:chgData name="Rebecca Sexton (WPP)" userId="b045a46d-3fbc-4099-ac2d-6604d5584e4f" providerId="ADAL" clId="{089113BB-87CF-4205-A8F6-A1B5D4C0BF92}" dt="2023-02-09T21:54:54.096" v="290" actId="20577"/>
        <pc:sldMkLst>
          <pc:docMk/>
          <pc:sldMk cId="1798523446" sldId="4723"/>
        </pc:sldMkLst>
        <pc:spChg chg="mod">
          <ac:chgData name="Rebecca Sexton (WPP)" userId="b045a46d-3fbc-4099-ac2d-6604d5584e4f" providerId="ADAL" clId="{089113BB-87CF-4205-A8F6-A1B5D4C0BF92}" dt="2023-02-09T21:54:54.096" v="290" actId="20577"/>
          <ac:spMkLst>
            <pc:docMk/>
            <pc:sldMk cId="1798523446" sldId="4723"/>
            <ac:spMk id="3" creationId="{3B8D4367-6755-F44B-BD03-80860A658084}"/>
          </ac:spMkLst>
        </pc:spChg>
      </pc:sldChg>
      <pc:sldChg chg="modSp add mod">
        <pc:chgData name="Rebecca Sexton (WPP)" userId="b045a46d-3fbc-4099-ac2d-6604d5584e4f" providerId="ADAL" clId="{089113BB-87CF-4205-A8F6-A1B5D4C0BF92}" dt="2023-02-09T22:06:56.792" v="373" actId="403"/>
        <pc:sldMkLst>
          <pc:docMk/>
          <pc:sldMk cId="2124366684" sldId="4724"/>
        </pc:sldMkLst>
        <pc:spChg chg="mod">
          <ac:chgData name="Rebecca Sexton (WPP)" userId="b045a46d-3fbc-4099-ac2d-6604d5584e4f" providerId="ADAL" clId="{089113BB-87CF-4205-A8F6-A1B5D4C0BF92}" dt="2023-02-09T22:06:50.947" v="370" actId="20577"/>
          <ac:spMkLst>
            <pc:docMk/>
            <pc:sldMk cId="2124366684" sldId="4724"/>
            <ac:spMk id="2" creationId="{F80AF2EF-E0F6-E1B9-AC2D-A7AB24299A70}"/>
          </ac:spMkLst>
        </pc:spChg>
        <pc:spChg chg="mod">
          <ac:chgData name="Rebecca Sexton (WPP)" userId="b045a46d-3fbc-4099-ac2d-6604d5584e4f" providerId="ADAL" clId="{089113BB-87CF-4205-A8F6-A1B5D4C0BF92}" dt="2023-02-09T22:06:56.792" v="373" actId="403"/>
          <ac:spMkLst>
            <pc:docMk/>
            <pc:sldMk cId="2124366684" sldId="4724"/>
            <ac:spMk id="60419" creationId="{60BF251D-21CD-5CA9-4F9B-69683094D506}"/>
          </ac:spMkLst>
        </pc:spChg>
      </pc:sldChg>
    </pc:docChg>
  </pc:docChgLst>
  <pc:docChgLst>
    <pc:chgData name="Maya McNichol (WPP)" userId="8263a9f5-4dba-486c-81da-a9dda1991be6" providerId="ADAL" clId="{17E1208F-0134-43B3-9206-7D1EFFFCBB51}"/>
    <pc:docChg chg="custSel delSld modSld">
      <pc:chgData name="Maya McNichol (WPP)" userId="8263a9f5-4dba-486c-81da-a9dda1991be6" providerId="ADAL" clId="{17E1208F-0134-43B3-9206-7D1EFFFCBB51}" dt="2023-02-10T21:43:49.074" v="29" actId="47"/>
      <pc:docMkLst>
        <pc:docMk/>
      </pc:docMkLst>
      <pc:sldChg chg="modSp mod">
        <pc:chgData name="Maya McNichol (WPP)" userId="8263a9f5-4dba-486c-81da-a9dda1991be6" providerId="ADAL" clId="{17E1208F-0134-43B3-9206-7D1EFFFCBB51}" dt="2023-02-10T21:40:58.626" v="15" actId="20577"/>
        <pc:sldMkLst>
          <pc:docMk/>
          <pc:sldMk cId="0" sldId="256"/>
        </pc:sldMkLst>
        <pc:spChg chg="mod">
          <ac:chgData name="Maya McNichol (WPP)" userId="8263a9f5-4dba-486c-81da-a9dda1991be6" providerId="ADAL" clId="{17E1208F-0134-43B3-9206-7D1EFFFCBB51}" dt="2023-02-10T21:40:58.626" v="15" actId="20577"/>
          <ac:spMkLst>
            <pc:docMk/>
            <pc:sldMk cId="0" sldId="256"/>
            <ac:spMk id="3" creationId="{AC943052-1404-3B13-61E6-1D6713030162}"/>
          </ac:spMkLst>
        </pc:spChg>
      </pc:sldChg>
      <pc:sldChg chg="del">
        <pc:chgData name="Maya McNichol (WPP)" userId="8263a9f5-4dba-486c-81da-a9dda1991be6" providerId="ADAL" clId="{17E1208F-0134-43B3-9206-7D1EFFFCBB51}" dt="2023-02-10T21:38:49.622" v="14" actId="47"/>
        <pc:sldMkLst>
          <pc:docMk/>
          <pc:sldMk cId="0" sldId="257"/>
        </pc:sldMkLst>
      </pc:sldChg>
      <pc:sldChg chg="del">
        <pc:chgData name="Maya McNichol (WPP)" userId="8263a9f5-4dba-486c-81da-a9dda1991be6" providerId="ADAL" clId="{17E1208F-0134-43B3-9206-7D1EFFFCBB51}" dt="2023-02-10T21:43:44.976" v="25" actId="47"/>
        <pc:sldMkLst>
          <pc:docMk/>
          <pc:sldMk cId="0" sldId="4582"/>
        </pc:sldMkLst>
      </pc:sldChg>
      <pc:sldChg chg="modSp mod">
        <pc:chgData name="Maya McNichol (WPP)" userId="8263a9f5-4dba-486c-81da-a9dda1991be6" providerId="ADAL" clId="{17E1208F-0134-43B3-9206-7D1EFFFCBB51}" dt="2023-02-10T21:43:28.728" v="21" actId="207"/>
        <pc:sldMkLst>
          <pc:docMk/>
          <pc:sldMk cId="0" sldId="4587"/>
        </pc:sldMkLst>
        <pc:spChg chg="mod">
          <ac:chgData name="Maya McNichol (WPP)" userId="8263a9f5-4dba-486c-81da-a9dda1991be6" providerId="ADAL" clId="{17E1208F-0134-43B3-9206-7D1EFFFCBB51}" dt="2023-02-10T21:43:08.274" v="17" actId="27636"/>
          <ac:spMkLst>
            <pc:docMk/>
            <pc:sldMk cId="0" sldId="4587"/>
            <ac:spMk id="5" creationId="{2CBA63A9-336B-D043-1F7F-6F7EE5B6A7D0}"/>
          </ac:spMkLst>
        </pc:spChg>
        <pc:graphicFrameChg chg="mod modGraphic">
          <ac:chgData name="Maya McNichol (WPP)" userId="8263a9f5-4dba-486c-81da-a9dda1991be6" providerId="ADAL" clId="{17E1208F-0134-43B3-9206-7D1EFFFCBB51}" dt="2023-02-10T21:43:28.728" v="21" actId="207"/>
          <ac:graphicFrameMkLst>
            <pc:docMk/>
            <pc:sldMk cId="0" sldId="4587"/>
            <ac:graphicFrameMk id="7" creationId="{A3F7064E-610A-7F8E-67D3-326979BB9A86}"/>
          </ac:graphicFrameMkLst>
        </pc:graphicFrameChg>
      </pc:sldChg>
      <pc:sldChg chg="addSp delSp modSp mod modClrScheme delCm chgLayout">
        <pc:chgData name="Maya McNichol (WPP)" userId="8263a9f5-4dba-486c-81da-a9dda1991be6" providerId="ADAL" clId="{17E1208F-0134-43B3-9206-7D1EFFFCBB51}" dt="2023-02-10T21:38:33.668" v="13" actId="14100"/>
        <pc:sldMkLst>
          <pc:docMk/>
          <pc:sldMk cId="0" sldId="4605"/>
        </pc:sldMkLst>
        <pc:spChg chg="mod ord">
          <ac:chgData name="Maya McNichol (WPP)" userId="8263a9f5-4dba-486c-81da-a9dda1991be6" providerId="ADAL" clId="{17E1208F-0134-43B3-9206-7D1EFFFCBB51}" dt="2023-02-10T21:37:51.031" v="10" actId="207"/>
          <ac:spMkLst>
            <pc:docMk/>
            <pc:sldMk cId="0" sldId="4605"/>
            <ac:spMk id="2" creationId="{9C2D4EB7-3E1A-8015-EBAA-682AA1F3F954}"/>
          </ac:spMkLst>
        </pc:spChg>
        <pc:spChg chg="add del mod ord">
          <ac:chgData name="Maya McNichol (WPP)" userId="8263a9f5-4dba-486c-81da-a9dda1991be6" providerId="ADAL" clId="{17E1208F-0134-43B3-9206-7D1EFFFCBB51}" dt="2023-02-10T21:37:54.901" v="11" actId="478"/>
          <ac:spMkLst>
            <pc:docMk/>
            <pc:sldMk cId="0" sldId="4605"/>
            <ac:spMk id="3" creationId="{002DE605-3AF7-DB66-CE8F-D9F5A40542AB}"/>
          </ac:spMkLst>
        </pc:spChg>
        <pc:spChg chg="add del mod ord">
          <ac:chgData name="Maya McNichol (WPP)" userId="8263a9f5-4dba-486c-81da-a9dda1991be6" providerId="ADAL" clId="{17E1208F-0134-43B3-9206-7D1EFFFCBB51}" dt="2023-02-10T21:37:37.767" v="7" actId="478"/>
          <ac:spMkLst>
            <pc:docMk/>
            <pc:sldMk cId="0" sldId="4605"/>
            <ac:spMk id="4" creationId="{31414A89-829D-89CB-B8C5-02BF19133137}"/>
          </ac:spMkLst>
        </pc:spChg>
        <pc:spChg chg="mod ord">
          <ac:chgData name="Maya McNichol (WPP)" userId="8263a9f5-4dba-486c-81da-a9dda1991be6" providerId="ADAL" clId="{17E1208F-0134-43B3-9206-7D1EFFFCBB51}" dt="2023-02-10T21:38:33.668" v="13" actId="14100"/>
          <ac:spMkLst>
            <pc:docMk/>
            <pc:sldMk cId="0" sldId="4605"/>
            <ac:spMk id="80899" creationId="{907083A9-ADE6-ECEF-3EB9-C045F40092EC}"/>
          </ac:spMkLst>
        </pc:spChg>
        <pc:picChg chg="mod">
          <ac:chgData name="Maya McNichol (WPP)" userId="8263a9f5-4dba-486c-81da-a9dda1991be6" providerId="ADAL" clId="{17E1208F-0134-43B3-9206-7D1EFFFCBB51}" dt="2023-02-10T21:37:58.489" v="12" actId="1076"/>
          <ac:picMkLst>
            <pc:docMk/>
            <pc:sldMk cId="0" sldId="4605"/>
            <ac:picMk id="80901" creationId="{0A015330-12D7-8F20-5E28-A02C4B89377A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aya McNichol (WPP)" userId="8263a9f5-4dba-486c-81da-a9dda1991be6" providerId="ADAL" clId="{17E1208F-0134-43B3-9206-7D1EFFFCBB51}" dt="2023-02-10T21:37:09.873" v="0"/>
              <pc2:cmMkLst xmlns:pc2="http://schemas.microsoft.com/office/powerpoint/2019/9/main/command">
                <pc:docMk/>
                <pc:sldMk cId="0" sldId="4605"/>
                <pc2:cmMk id="{83BC95CE-529F-4E9D-A8A6-A6CD7C597353}"/>
              </pc2:cmMkLst>
            </pc226:cmChg>
          </p:ext>
        </pc:extLst>
      </pc:sldChg>
      <pc:sldChg chg="del">
        <pc:chgData name="Maya McNichol (WPP)" userId="8263a9f5-4dba-486c-81da-a9dda1991be6" providerId="ADAL" clId="{17E1208F-0134-43B3-9206-7D1EFFFCBB51}" dt="2023-02-10T21:43:35.843" v="22" actId="47"/>
        <pc:sldMkLst>
          <pc:docMk/>
          <pc:sldMk cId="0" sldId="4632"/>
        </pc:sldMkLst>
      </pc:sldChg>
      <pc:sldChg chg="del">
        <pc:chgData name="Maya McNichol (WPP)" userId="8263a9f5-4dba-486c-81da-a9dda1991be6" providerId="ADAL" clId="{17E1208F-0134-43B3-9206-7D1EFFFCBB51}" dt="2023-02-10T21:43:37.189" v="23" actId="47"/>
        <pc:sldMkLst>
          <pc:docMk/>
          <pc:sldMk cId="0" sldId="4633"/>
        </pc:sldMkLst>
      </pc:sldChg>
      <pc:sldChg chg="del">
        <pc:chgData name="Maya McNichol (WPP)" userId="8263a9f5-4dba-486c-81da-a9dda1991be6" providerId="ADAL" clId="{17E1208F-0134-43B3-9206-7D1EFFFCBB51}" dt="2023-02-10T21:43:46.383" v="26" actId="47"/>
        <pc:sldMkLst>
          <pc:docMk/>
          <pc:sldMk cId="0" sldId="4634"/>
        </pc:sldMkLst>
      </pc:sldChg>
      <pc:sldChg chg="del">
        <pc:chgData name="Maya McNichol (WPP)" userId="8263a9f5-4dba-486c-81da-a9dda1991be6" providerId="ADAL" clId="{17E1208F-0134-43B3-9206-7D1EFFFCBB51}" dt="2023-02-10T21:43:49.074" v="29" actId="47"/>
        <pc:sldMkLst>
          <pc:docMk/>
          <pc:sldMk cId="0" sldId="4635"/>
        </pc:sldMkLst>
      </pc:sldChg>
      <pc:sldChg chg="del">
        <pc:chgData name="Maya McNichol (WPP)" userId="8263a9f5-4dba-486c-81da-a9dda1991be6" providerId="ADAL" clId="{17E1208F-0134-43B3-9206-7D1EFFFCBB51}" dt="2023-02-10T21:43:48.350" v="28" actId="47"/>
        <pc:sldMkLst>
          <pc:docMk/>
          <pc:sldMk cId="0" sldId="4636"/>
        </pc:sldMkLst>
      </pc:sldChg>
      <pc:sldChg chg="del">
        <pc:chgData name="Maya McNichol (WPP)" userId="8263a9f5-4dba-486c-81da-a9dda1991be6" providerId="ADAL" clId="{17E1208F-0134-43B3-9206-7D1EFFFCBB51}" dt="2023-02-10T21:43:37.886" v="24" actId="47"/>
        <pc:sldMkLst>
          <pc:docMk/>
          <pc:sldMk cId="2598367774" sldId="4638"/>
        </pc:sldMkLst>
      </pc:sldChg>
      <pc:sldChg chg="del">
        <pc:chgData name="Maya McNichol (WPP)" userId="8263a9f5-4dba-486c-81da-a9dda1991be6" providerId="ADAL" clId="{17E1208F-0134-43B3-9206-7D1EFFFCBB51}" dt="2023-02-10T21:43:47.311" v="27" actId="47"/>
        <pc:sldMkLst>
          <pc:docMk/>
          <pc:sldMk cId="2124366684" sldId="4724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5B138B-864A-457D-A3A4-1AD37FA099B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72A5E8E-427C-48CB-A28E-74EC2CAE3C21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Determine Program Capacity Requirement</a:t>
          </a:r>
        </a:p>
      </dgm:t>
    </dgm:pt>
    <dgm:pt modelId="{AB916250-3F80-4AA1-BED7-56C6281B3C71}" type="parTrans" cxnId="{D66B7B9B-3F86-4725-AA29-293DD5639D6B}">
      <dgm:prSet/>
      <dgm:spPr/>
      <dgm:t>
        <a:bodyPr/>
        <a:lstStyle/>
        <a:p>
          <a:endParaRPr lang="en-US"/>
        </a:p>
      </dgm:t>
    </dgm:pt>
    <dgm:pt modelId="{A7E53EA5-8DFA-4E87-AF4C-B792848E0586}" type="sibTrans" cxnId="{D66B7B9B-3F86-4725-AA29-293DD5639D6B}">
      <dgm:prSet/>
      <dgm:spPr/>
      <dgm:t>
        <a:bodyPr/>
        <a:lstStyle/>
        <a:p>
          <a:endParaRPr lang="en-US"/>
        </a:p>
      </dgm:t>
    </dgm:pt>
    <dgm:pt modelId="{7B2E0A1A-E24A-4726-BD14-FC30D6C1E7EA}">
      <dgm:prSet phldrT="[Text]"/>
      <dgm:spPr/>
      <dgm:t>
        <a:bodyPr/>
        <a:lstStyle/>
        <a:p>
          <a:r>
            <a:rPr lang="en-US" dirty="0"/>
            <a:t>Determine Resource Capacity Contribution</a:t>
          </a:r>
        </a:p>
      </dgm:t>
    </dgm:pt>
    <dgm:pt modelId="{29765EA7-DB12-4308-A353-525E3CBD37DC}" type="parTrans" cxnId="{923EF206-E5F5-4C42-A065-83CAFF43D88D}">
      <dgm:prSet/>
      <dgm:spPr/>
      <dgm:t>
        <a:bodyPr/>
        <a:lstStyle/>
        <a:p>
          <a:endParaRPr lang="en-US"/>
        </a:p>
      </dgm:t>
    </dgm:pt>
    <dgm:pt modelId="{1415B149-E88F-4410-ABDB-8949EF363672}" type="sibTrans" cxnId="{923EF206-E5F5-4C42-A065-83CAFF43D88D}">
      <dgm:prSet/>
      <dgm:spPr/>
      <dgm:t>
        <a:bodyPr/>
        <a:lstStyle/>
        <a:p>
          <a:endParaRPr lang="en-US"/>
        </a:p>
      </dgm:t>
    </dgm:pt>
    <dgm:pt modelId="{7F1F27D5-C433-4880-9875-90C12A608B40}">
      <dgm:prSet phldrT="[Text]"/>
      <dgm:spPr/>
      <dgm:t>
        <a:bodyPr/>
        <a:lstStyle/>
        <a:p>
          <a:r>
            <a:rPr lang="en-US" dirty="0"/>
            <a:t>Compliance Review of Portfolio</a:t>
          </a:r>
        </a:p>
      </dgm:t>
    </dgm:pt>
    <dgm:pt modelId="{00211AEB-DAE4-4CAD-9736-D2A621A23204}" type="parTrans" cxnId="{10DDA489-239A-4A25-9FCD-51B8E815CAAA}">
      <dgm:prSet/>
      <dgm:spPr/>
      <dgm:t>
        <a:bodyPr/>
        <a:lstStyle/>
        <a:p>
          <a:endParaRPr lang="en-US"/>
        </a:p>
      </dgm:t>
    </dgm:pt>
    <dgm:pt modelId="{4A2B4ABE-0DD5-46C7-90BF-F4DF82E3D1C2}" type="sibTrans" cxnId="{10DDA489-239A-4A25-9FCD-51B8E815CAAA}">
      <dgm:prSet/>
      <dgm:spPr/>
      <dgm:t>
        <a:bodyPr/>
        <a:lstStyle/>
        <a:p>
          <a:endParaRPr lang="en-US"/>
        </a:p>
      </dgm:t>
    </dgm:pt>
    <dgm:pt modelId="{C66DA903-3E6D-4EA3-97C9-9D9C614DD82A}" type="pres">
      <dgm:prSet presAssocID="{875B138B-864A-457D-A3A4-1AD37FA099B3}" presName="Name0" presStyleCnt="0">
        <dgm:presLayoutVars>
          <dgm:dir/>
          <dgm:resizeHandles val="exact"/>
        </dgm:presLayoutVars>
      </dgm:prSet>
      <dgm:spPr/>
    </dgm:pt>
    <dgm:pt modelId="{82F71BB1-E37B-4F47-9BA4-23F08F22D113}" type="pres">
      <dgm:prSet presAssocID="{172A5E8E-427C-48CB-A28E-74EC2CAE3C21}" presName="node" presStyleLbl="node1" presStyleIdx="0" presStyleCnt="3">
        <dgm:presLayoutVars>
          <dgm:bulletEnabled val="1"/>
        </dgm:presLayoutVars>
      </dgm:prSet>
      <dgm:spPr/>
    </dgm:pt>
    <dgm:pt modelId="{6B30A624-4A1D-410F-B58C-C3766436A98E}" type="pres">
      <dgm:prSet presAssocID="{A7E53EA5-8DFA-4E87-AF4C-B792848E0586}" presName="sibTrans" presStyleLbl="sibTrans2D1" presStyleIdx="0" presStyleCnt="2"/>
      <dgm:spPr/>
    </dgm:pt>
    <dgm:pt modelId="{FE372E28-DDDD-40C3-BAAE-90AE17A8AD7A}" type="pres">
      <dgm:prSet presAssocID="{A7E53EA5-8DFA-4E87-AF4C-B792848E0586}" presName="connectorText" presStyleLbl="sibTrans2D1" presStyleIdx="0" presStyleCnt="2"/>
      <dgm:spPr/>
    </dgm:pt>
    <dgm:pt modelId="{51F8CDC1-22D1-4EAA-9BF6-BA47CE7D34E2}" type="pres">
      <dgm:prSet presAssocID="{7B2E0A1A-E24A-4726-BD14-FC30D6C1E7EA}" presName="node" presStyleLbl="node1" presStyleIdx="1" presStyleCnt="3">
        <dgm:presLayoutVars>
          <dgm:bulletEnabled val="1"/>
        </dgm:presLayoutVars>
      </dgm:prSet>
      <dgm:spPr/>
    </dgm:pt>
    <dgm:pt modelId="{4454A696-596F-4898-8F27-F3AE64093B4A}" type="pres">
      <dgm:prSet presAssocID="{1415B149-E88F-4410-ABDB-8949EF363672}" presName="sibTrans" presStyleLbl="sibTrans2D1" presStyleIdx="1" presStyleCnt="2"/>
      <dgm:spPr/>
    </dgm:pt>
    <dgm:pt modelId="{F760A918-957F-4653-BD2E-9BE1917471CB}" type="pres">
      <dgm:prSet presAssocID="{1415B149-E88F-4410-ABDB-8949EF363672}" presName="connectorText" presStyleLbl="sibTrans2D1" presStyleIdx="1" presStyleCnt="2"/>
      <dgm:spPr/>
    </dgm:pt>
    <dgm:pt modelId="{7AD51E72-7E54-4E50-B116-860525157097}" type="pres">
      <dgm:prSet presAssocID="{7F1F27D5-C433-4880-9875-90C12A608B40}" presName="node" presStyleLbl="node1" presStyleIdx="2" presStyleCnt="3">
        <dgm:presLayoutVars>
          <dgm:bulletEnabled val="1"/>
        </dgm:presLayoutVars>
      </dgm:prSet>
      <dgm:spPr/>
    </dgm:pt>
  </dgm:ptLst>
  <dgm:cxnLst>
    <dgm:cxn modelId="{923EF206-E5F5-4C42-A065-83CAFF43D88D}" srcId="{875B138B-864A-457D-A3A4-1AD37FA099B3}" destId="{7B2E0A1A-E24A-4726-BD14-FC30D6C1E7EA}" srcOrd="1" destOrd="0" parTransId="{29765EA7-DB12-4308-A353-525E3CBD37DC}" sibTransId="{1415B149-E88F-4410-ABDB-8949EF363672}"/>
    <dgm:cxn modelId="{2F987327-7398-4BC4-ADB2-482278DFC65B}" type="presOf" srcId="{A7E53EA5-8DFA-4E87-AF4C-B792848E0586}" destId="{6B30A624-4A1D-410F-B58C-C3766436A98E}" srcOrd="0" destOrd="0" presId="urn:microsoft.com/office/officeart/2005/8/layout/process1"/>
    <dgm:cxn modelId="{92549F6D-6062-438E-9AEE-1D9F4D475203}" type="presOf" srcId="{A7E53EA5-8DFA-4E87-AF4C-B792848E0586}" destId="{FE372E28-DDDD-40C3-BAAE-90AE17A8AD7A}" srcOrd="1" destOrd="0" presId="urn:microsoft.com/office/officeart/2005/8/layout/process1"/>
    <dgm:cxn modelId="{D5829F74-CA63-4EE8-ACF5-AFE9E2F7D355}" type="presOf" srcId="{1415B149-E88F-4410-ABDB-8949EF363672}" destId="{4454A696-596F-4898-8F27-F3AE64093B4A}" srcOrd="0" destOrd="0" presId="urn:microsoft.com/office/officeart/2005/8/layout/process1"/>
    <dgm:cxn modelId="{6C342476-239B-4724-B2B3-8441E39D6F27}" type="presOf" srcId="{1415B149-E88F-4410-ABDB-8949EF363672}" destId="{F760A918-957F-4653-BD2E-9BE1917471CB}" srcOrd="1" destOrd="0" presId="urn:microsoft.com/office/officeart/2005/8/layout/process1"/>
    <dgm:cxn modelId="{10DDA489-239A-4A25-9FCD-51B8E815CAAA}" srcId="{875B138B-864A-457D-A3A4-1AD37FA099B3}" destId="{7F1F27D5-C433-4880-9875-90C12A608B40}" srcOrd="2" destOrd="0" parTransId="{00211AEB-DAE4-4CAD-9736-D2A621A23204}" sibTransId="{4A2B4ABE-0DD5-46C7-90BF-F4DF82E3D1C2}"/>
    <dgm:cxn modelId="{D66B7B9B-3F86-4725-AA29-293DD5639D6B}" srcId="{875B138B-864A-457D-A3A4-1AD37FA099B3}" destId="{172A5E8E-427C-48CB-A28E-74EC2CAE3C21}" srcOrd="0" destOrd="0" parTransId="{AB916250-3F80-4AA1-BED7-56C6281B3C71}" sibTransId="{A7E53EA5-8DFA-4E87-AF4C-B792848E0586}"/>
    <dgm:cxn modelId="{EC1B42C4-F729-4468-AE77-CC7573B003C9}" type="presOf" srcId="{875B138B-864A-457D-A3A4-1AD37FA099B3}" destId="{C66DA903-3E6D-4EA3-97C9-9D9C614DD82A}" srcOrd="0" destOrd="0" presId="urn:microsoft.com/office/officeart/2005/8/layout/process1"/>
    <dgm:cxn modelId="{271528DF-65C5-4D1A-BD0C-05DE836E80D8}" type="presOf" srcId="{7B2E0A1A-E24A-4726-BD14-FC30D6C1E7EA}" destId="{51F8CDC1-22D1-4EAA-9BF6-BA47CE7D34E2}" srcOrd="0" destOrd="0" presId="urn:microsoft.com/office/officeart/2005/8/layout/process1"/>
    <dgm:cxn modelId="{4856CFDF-3DD9-4517-8198-5F82C41BCF2A}" type="presOf" srcId="{172A5E8E-427C-48CB-A28E-74EC2CAE3C21}" destId="{82F71BB1-E37B-4F47-9BA4-23F08F22D113}" srcOrd="0" destOrd="0" presId="urn:microsoft.com/office/officeart/2005/8/layout/process1"/>
    <dgm:cxn modelId="{F2461DFD-BA54-4E6F-9CF6-A2BB53638713}" type="presOf" srcId="{7F1F27D5-C433-4880-9875-90C12A608B40}" destId="{7AD51E72-7E54-4E50-B116-860525157097}" srcOrd="0" destOrd="0" presId="urn:microsoft.com/office/officeart/2005/8/layout/process1"/>
    <dgm:cxn modelId="{1A0FF8B1-5E3D-4B5C-90DD-AE031EE18F20}" type="presParOf" srcId="{C66DA903-3E6D-4EA3-97C9-9D9C614DD82A}" destId="{82F71BB1-E37B-4F47-9BA4-23F08F22D113}" srcOrd="0" destOrd="0" presId="urn:microsoft.com/office/officeart/2005/8/layout/process1"/>
    <dgm:cxn modelId="{6807069B-E97C-41D5-8698-C615F91530DB}" type="presParOf" srcId="{C66DA903-3E6D-4EA3-97C9-9D9C614DD82A}" destId="{6B30A624-4A1D-410F-B58C-C3766436A98E}" srcOrd="1" destOrd="0" presId="urn:microsoft.com/office/officeart/2005/8/layout/process1"/>
    <dgm:cxn modelId="{AFD03569-4FAF-4019-BBD4-E5FEA0ACB62C}" type="presParOf" srcId="{6B30A624-4A1D-410F-B58C-C3766436A98E}" destId="{FE372E28-DDDD-40C3-BAAE-90AE17A8AD7A}" srcOrd="0" destOrd="0" presId="urn:microsoft.com/office/officeart/2005/8/layout/process1"/>
    <dgm:cxn modelId="{BD295BEE-E736-4949-B9A0-518C4C2E6138}" type="presParOf" srcId="{C66DA903-3E6D-4EA3-97C9-9D9C614DD82A}" destId="{51F8CDC1-22D1-4EAA-9BF6-BA47CE7D34E2}" srcOrd="2" destOrd="0" presId="urn:microsoft.com/office/officeart/2005/8/layout/process1"/>
    <dgm:cxn modelId="{F06777CD-AB81-4A4C-9AD9-86B92AB44A7A}" type="presParOf" srcId="{C66DA903-3E6D-4EA3-97C9-9D9C614DD82A}" destId="{4454A696-596F-4898-8F27-F3AE64093B4A}" srcOrd="3" destOrd="0" presId="urn:microsoft.com/office/officeart/2005/8/layout/process1"/>
    <dgm:cxn modelId="{D034278E-3EE6-4FDC-83B5-1DD48C1CA466}" type="presParOf" srcId="{4454A696-596F-4898-8F27-F3AE64093B4A}" destId="{F760A918-957F-4653-BD2E-9BE1917471CB}" srcOrd="0" destOrd="0" presId="urn:microsoft.com/office/officeart/2005/8/layout/process1"/>
    <dgm:cxn modelId="{71333FAA-E304-4C28-85E6-F2479299E9FB}" type="presParOf" srcId="{C66DA903-3E6D-4EA3-97C9-9D9C614DD82A}" destId="{7AD51E72-7E54-4E50-B116-86052515709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5EE584-84C7-45C0-80DB-FD0EBF4E7AF4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593A7D1B-91E9-4547-A31B-6F48384D61F6}">
      <dgm:prSet phldrT="[Text]"/>
      <dgm:spPr/>
      <dgm:t>
        <a:bodyPr/>
        <a:lstStyle/>
        <a:p>
          <a:r>
            <a:rPr lang="en-US" dirty="0"/>
            <a:t>FS Expectations</a:t>
          </a:r>
        </a:p>
      </dgm:t>
    </dgm:pt>
    <dgm:pt modelId="{95311379-5830-4911-AD9E-D7EFCA3E69D8}" type="parTrans" cxnId="{3DB13A5B-F0BB-4C58-A786-87FE88E8A5C5}">
      <dgm:prSet/>
      <dgm:spPr/>
      <dgm:t>
        <a:bodyPr/>
        <a:lstStyle/>
        <a:p>
          <a:endParaRPr lang="en-US"/>
        </a:p>
      </dgm:t>
    </dgm:pt>
    <dgm:pt modelId="{EE8D1250-5EC0-40B9-B5E1-264D01E63C83}" type="sibTrans" cxnId="{3DB13A5B-F0BB-4C58-A786-87FE88E8A5C5}">
      <dgm:prSet/>
      <dgm:spPr/>
      <dgm:t>
        <a:bodyPr/>
        <a:lstStyle/>
        <a:p>
          <a:endParaRPr lang="en-US"/>
        </a:p>
      </dgm:t>
    </dgm:pt>
    <dgm:pt modelId="{40C64AC8-8A25-408C-B268-8C188C2370D8}">
      <dgm:prSet phldrT="[Text]"/>
      <dgm:spPr/>
      <dgm:t>
        <a:bodyPr/>
        <a:lstStyle/>
        <a:p>
          <a:r>
            <a:rPr lang="en-US" dirty="0"/>
            <a:t>Operational Reality </a:t>
          </a:r>
        </a:p>
      </dgm:t>
    </dgm:pt>
    <dgm:pt modelId="{A796C849-C8A0-4217-87BF-B7A14D1962F0}" type="parTrans" cxnId="{4421464E-9AFC-4C8F-A473-E1B630EE3450}">
      <dgm:prSet/>
      <dgm:spPr/>
      <dgm:t>
        <a:bodyPr/>
        <a:lstStyle/>
        <a:p>
          <a:endParaRPr lang="en-US"/>
        </a:p>
      </dgm:t>
    </dgm:pt>
    <dgm:pt modelId="{396B99A4-9C7D-4C45-BD03-C4724C97299D}" type="sibTrans" cxnId="{4421464E-9AFC-4C8F-A473-E1B630EE3450}">
      <dgm:prSet/>
      <dgm:spPr/>
      <dgm:t>
        <a:bodyPr/>
        <a:lstStyle/>
        <a:p>
          <a:endParaRPr lang="en-US"/>
        </a:p>
      </dgm:t>
    </dgm:pt>
    <dgm:pt modelId="{CF97116D-3EB3-4F03-B5C9-04007BE8B9CC}">
      <dgm:prSet phldrT="[Text]"/>
      <dgm:spPr/>
      <dgm:t>
        <a:bodyPr/>
        <a:lstStyle/>
        <a:p>
          <a:r>
            <a:rPr lang="en-US" dirty="0"/>
            <a:t>Sharing Requirement </a:t>
          </a:r>
        </a:p>
      </dgm:t>
    </dgm:pt>
    <dgm:pt modelId="{89DD0C86-DDA3-4D37-87B8-6A4CCF2CA99E}" type="parTrans" cxnId="{96D5C9FF-8814-4F07-945E-53EFFE154F91}">
      <dgm:prSet/>
      <dgm:spPr/>
      <dgm:t>
        <a:bodyPr/>
        <a:lstStyle/>
        <a:p>
          <a:endParaRPr lang="en-US"/>
        </a:p>
      </dgm:t>
    </dgm:pt>
    <dgm:pt modelId="{A8E4CEF1-4FCC-48CD-9639-3F04ECB0E26A}" type="sibTrans" cxnId="{96D5C9FF-8814-4F07-945E-53EFFE154F91}">
      <dgm:prSet/>
      <dgm:spPr/>
      <dgm:t>
        <a:bodyPr/>
        <a:lstStyle/>
        <a:p>
          <a:endParaRPr lang="en-US"/>
        </a:p>
      </dgm:t>
    </dgm:pt>
    <dgm:pt modelId="{FDE99C01-6857-4526-A410-79FFEAC06C78}" type="pres">
      <dgm:prSet presAssocID="{6A5EE584-84C7-45C0-80DB-FD0EBF4E7AF4}" presName="linearFlow" presStyleCnt="0">
        <dgm:presLayoutVars>
          <dgm:dir/>
          <dgm:resizeHandles val="exact"/>
        </dgm:presLayoutVars>
      </dgm:prSet>
      <dgm:spPr/>
    </dgm:pt>
    <dgm:pt modelId="{2D500724-8527-48B6-85CC-3561E3A80F84}" type="pres">
      <dgm:prSet presAssocID="{593A7D1B-91E9-4547-A31B-6F48384D61F6}" presName="node" presStyleLbl="node1" presStyleIdx="0" presStyleCnt="3">
        <dgm:presLayoutVars>
          <dgm:bulletEnabled val="1"/>
        </dgm:presLayoutVars>
      </dgm:prSet>
      <dgm:spPr/>
    </dgm:pt>
    <dgm:pt modelId="{C6CE3FF0-3178-4B68-AF82-B7DE802A4F29}" type="pres">
      <dgm:prSet presAssocID="{EE8D1250-5EC0-40B9-B5E1-264D01E63C83}" presName="spacerL" presStyleCnt="0"/>
      <dgm:spPr/>
    </dgm:pt>
    <dgm:pt modelId="{69208A31-92BA-4E18-8DA5-F028CEFC6749}" type="pres">
      <dgm:prSet presAssocID="{EE8D1250-5EC0-40B9-B5E1-264D01E63C83}" presName="sibTrans" presStyleLbl="sibTrans2D1" presStyleIdx="0" presStyleCnt="2"/>
      <dgm:spPr>
        <a:prstGeom prst="mathMinus">
          <a:avLst/>
        </a:prstGeom>
      </dgm:spPr>
    </dgm:pt>
    <dgm:pt modelId="{87FB6108-5480-4557-B652-D9F7F6D907AC}" type="pres">
      <dgm:prSet presAssocID="{EE8D1250-5EC0-40B9-B5E1-264D01E63C83}" presName="spacerR" presStyleCnt="0"/>
      <dgm:spPr/>
    </dgm:pt>
    <dgm:pt modelId="{A56DAD5D-CA0E-4C87-981D-368A3868F2D1}" type="pres">
      <dgm:prSet presAssocID="{40C64AC8-8A25-408C-B268-8C188C2370D8}" presName="node" presStyleLbl="node1" presStyleIdx="1" presStyleCnt="3">
        <dgm:presLayoutVars>
          <dgm:bulletEnabled val="1"/>
        </dgm:presLayoutVars>
      </dgm:prSet>
      <dgm:spPr/>
    </dgm:pt>
    <dgm:pt modelId="{63A8DAE3-22AF-458B-9548-F5937A293F09}" type="pres">
      <dgm:prSet presAssocID="{396B99A4-9C7D-4C45-BD03-C4724C97299D}" presName="spacerL" presStyleCnt="0"/>
      <dgm:spPr/>
    </dgm:pt>
    <dgm:pt modelId="{466626B0-8B32-4BFD-AD35-F930D28E7371}" type="pres">
      <dgm:prSet presAssocID="{396B99A4-9C7D-4C45-BD03-C4724C97299D}" presName="sibTrans" presStyleLbl="sibTrans2D1" presStyleIdx="1" presStyleCnt="2"/>
      <dgm:spPr/>
    </dgm:pt>
    <dgm:pt modelId="{53D89023-9E0D-43F8-9BE3-4DB86A6C6311}" type="pres">
      <dgm:prSet presAssocID="{396B99A4-9C7D-4C45-BD03-C4724C97299D}" presName="spacerR" presStyleCnt="0"/>
      <dgm:spPr/>
    </dgm:pt>
    <dgm:pt modelId="{E7BEA181-C70F-49D0-AE77-9F42BF842F04}" type="pres">
      <dgm:prSet presAssocID="{CF97116D-3EB3-4F03-B5C9-04007BE8B9CC}" presName="node" presStyleLbl="node1" presStyleIdx="2" presStyleCnt="3">
        <dgm:presLayoutVars>
          <dgm:bulletEnabled val="1"/>
        </dgm:presLayoutVars>
      </dgm:prSet>
      <dgm:spPr/>
    </dgm:pt>
  </dgm:ptLst>
  <dgm:cxnLst>
    <dgm:cxn modelId="{4C84EC24-198B-4E37-A1E1-3738DC2CCE7E}" type="presOf" srcId="{CF97116D-3EB3-4F03-B5C9-04007BE8B9CC}" destId="{E7BEA181-C70F-49D0-AE77-9F42BF842F04}" srcOrd="0" destOrd="0" presId="urn:microsoft.com/office/officeart/2005/8/layout/equation1"/>
    <dgm:cxn modelId="{3DB13A5B-F0BB-4C58-A786-87FE88E8A5C5}" srcId="{6A5EE584-84C7-45C0-80DB-FD0EBF4E7AF4}" destId="{593A7D1B-91E9-4547-A31B-6F48384D61F6}" srcOrd="0" destOrd="0" parTransId="{95311379-5830-4911-AD9E-D7EFCA3E69D8}" sibTransId="{EE8D1250-5EC0-40B9-B5E1-264D01E63C83}"/>
    <dgm:cxn modelId="{4A76BC66-86A5-47D8-A7F5-2D2F44EAE26C}" type="presOf" srcId="{396B99A4-9C7D-4C45-BD03-C4724C97299D}" destId="{466626B0-8B32-4BFD-AD35-F930D28E7371}" srcOrd="0" destOrd="0" presId="urn:microsoft.com/office/officeart/2005/8/layout/equation1"/>
    <dgm:cxn modelId="{3BBB914C-6FC6-4329-B30F-339EF7BBC383}" type="presOf" srcId="{6A5EE584-84C7-45C0-80DB-FD0EBF4E7AF4}" destId="{FDE99C01-6857-4526-A410-79FFEAC06C78}" srcOrd="0" destOrd="0" presId="urn:microsoft.com/office/officeart/2005/8/layout/equation1"/>
    <dgm:cxn modelId="{4421464E-9AFC-4C8F-A473-E1B630EE3450}" srcId="{6A5EE584-84C7-45C0-80DB-FD0EBF4E7AF4}" destId="{40C64AC8-8A25-408C-B268-8C188C2370D8}" srcOrd="1" destOrd="0" parTransId="{A796C849-C8A0-4217-87BF-B7A14D1962F0}" sibTransId="{396B99A4-9C7D-4C45-BD03-C4724C97299D}"/>
    <dgm:cxn modelId="{659EB457-7587-44C2-BDD2-AC11EBD7A0D9}" type="presOf" srcId="{EE8D1250-5EC0-40B9-B5E1-264D01E63C83}" destId="{69208A31-92BA-4E18-8DA5-F028CEFC6749}" srcOrd="0" destOrd="0" presId="urn:microsoft.com/office/officeart/2005/8/layout/equation1"/>
    <dgm:cxn modelId="{D8DE229D-B56B-47DB-99CF-937499EADF10}" type="presOf" srcId="{593A7D1B-91E9-4547-A31B-6F48384D61F6}" destId="{2D500724-8527-48B6-85CC-3561E3A80F84}" srcOrd="0" destOrd="0" presId="urn:microsoft.com/office/officeart/2005/8/layout/equation1"/>
    <dgm:cxn modelId="{06374CDD-F6C4-4147-8391-7C71930C03DB}" type="presOf" srcId="{40C64AC8-8A25-408C-B268-8C188C2370D8}" destId="{A56DAD5D-CA0E-4C87-981D-368A3868F2D1}" srcOrd="0" destOrd="0" presId="urn:microsoft.com/office/officeart/2005/8/layout/equation1"/>
    <dgm:cxn modelId="{96D5C9FF-8814-4F07-945E-53EFFE154F91}" srcId="{6A5EE584-84C7-45C0-80DB-FD0EBF4E7AF4}" destId="{CF97116D-3EB3-4F03-B5C9-04007BE8B9CC}" srcOrd="2" destOrd="0" parTransId="{89DD0C86-DDA3-4D37-87B8-6A4CCF2CA99E}" sibTransId="{A8E4CEF1-4FCC-48CD-9639-3F04ECB0E26A}"/>
    <dgm:cxn modelId="{51C355DE-C8BA-4379-8DA5-1D517313D5F7}" type="presParOf" srcId="{FDE99C01-6857-4526-A410-79FFEAC06C78}" destId="{2D500724-8527-48B6-85CC-3561E3A80F84}" srcOrd="0" destOrd="0" presId="urn:microsoft.com/office/officeart/2005/8/layout/equation1"/>
    <dgm:cxn modelId="{6D0AC623-B227-4D19-9C6A-72939044E95F}" type="presParOf" srcId="{FDE99C01-6857-4526-A410-79FFEAC06C78}" destId="{C6CE3FF0-3178-4B68-AF82-B7DE802A4F29}" srcOrd="1" destOrd="0" presId="urn:microsoft.com/office/officeart/2005/8/layout/equation1"/>
    <dgm:cxn modelId="{0FEB9032-422A-417E-BC2C-9500BFC86F94}" type="presParOf" srcId="{FDE99C01-6857-4526-A410-79FFEAC06C78}" destId="{69208A31-92BA-4E18-8DA5-F028CEFC6749}" srcOrd="2" destOrd="0" presId="urn:microsoft.com/office/officeart/2005/8/layout/equation1"/>
    <dgm:cxn modelId="{DACE846B-13C4-4689-81B5-026776A82D9D}" type="presParOf" srcId="{FDE99C01-6857-4526-A410-79FFEAC06C78}" destId="{87FB6108-5480-4557-B652-D9F7F6D907AC}" srcOrd="3" destOrd="0" presId="urn:microsoft.com/office/officeart/2005/8/layout/equation1"/>
    <dgm:cxn modelId="{1A77E9B4-F52C-4C85-BB56-B9FC2B2FA98B}" type="presParOf" srcId="{FDE99C01-6857-4526-A410-79FFEAC06C78}" destId="{A56DAD5D-CA0E-4C87-981D-368A3868F2D1}" srcOrd="4" destOrd="0" presId="urn:microsoft.com/office/officeart/2005/8/layout/equation1"/>
    <dgm:cxn modelId="{DFDA47BB-98FA-4D4A-ACEC-7D0FA7814919}" type="presParOf" srcId="{FDE99C01-6857-4526-A410-79FFEAC06C78}" destId="{63A8DAE3-22AF-458B-9548-F5937A293F09}" srcOrd="5" destOrd="0" presId="urn:microsoft.com/office/officeart/2005/8/layout/equation1"/>
    <dgm:cxn modelId="{5FF6BA71-2735-41EC-87D1-C0A81C079CA4}" type="presParOf" srcId="{FDE99C01-6857-4526-A410-79FFEAC06C78}" destId="{466626B0-8B32-4BFD-AD35-F930D28E7371}" srcOrd="6" destOrd="0" presId="urn:microsoft.com/office/officeart/2005/8/layout/equation1"/>
    <dgm:cxn modelId="{BE0FC0B6-ADB3-4B7C-9563-C478EC293A40}" type="presParOf" srcId="{FDE99C01-6857-4526-A410-79FFEAC06C78}" destId="{53D89023-9E0D-43F8-9BE3-4DB86A6C6311}" srcOrd="7" destOrd="0" presId="urn:microsoft.com/office/officeart/2005/8/layout/equation1"/>
    <dgm:cxn modelId="{7727D4BB-8427-4D87-AAB1-C147016E19F2}" type="presParOf" srcId="{FDE99C01-6857-4526-A410-79FFEAC06C78}" destId="{E7BEA181-C70F-49D0-AE77-9F42BF842F04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F71BB1-E37B-4F47-9BA4-23F08F22D113}">
      <dsp:nvSpPr>
        <dsp:cNvPr id="0" name=""/>
        <dsp:cNvSpPr/>
      </dsp:nvSpPr>
      <dsp:spPr>
        <a:xfrm>
          <a:off x="6808" y="187979"/>
          <a:ext cx="2035082" cy="1335522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Determine Program Capacity Requirement</a:t>
          </a:r>
        </a:p>
      </dsp:txBody>
      <dsp:txXfrm>
        <a:off x="45924" y="227095"/>
        <a:ext cx="1956850" cy="1257290"/>
      </dsp:txXfrm>
    </dsp:sp>
    <dsp:sp modelId="{6B30A624-4A1D-410F-B58C-C3766436A98E}">
      <dsp:nvSpPr>
        <dsp:cNvPr id="0" name=""/>
        <dsp:cNvSpPr/>
      </dsp:nvSpPr>
      <dsp:spPr>
        <a:xfrm>
          <a:off x="2245399" y="603390"/>
          <a:ext cx="431437" cy="5047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2245399" y="704330"/>
        <a:ext cx="302006" cy="302820"/>
      </dsp:txXfrm>
    </dsp:sp>
    <dsp:sp modelId="{51F8CDC1-22D1-4EAA-9BF6-BA47CE7D34E2}">
      <dsp:nvSpPr>
        <dsp:cNvPr id="0" name=""/>
        <dsp:cNvSpPr/>
      </dsp:nvSpPr>
      <dsp:spPr>
        <a:xfrm>
          <a:off x="2855923" y="187979"/>
          <a:ext cx="2035082" cy="13355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Determine Resource Capacity Contribution</a:t>
          </a:r>
        </a:p>
      </dsp:txBody>
      <dsp:txXfrm>
        <a:off x="2895039" y="227095"/>
        <a:ext cx="1956850" cy="1257290"/>
      </dsp:txXfrm>
    </dsp:sp>
    <dsp:sp modelId="{4454A696-596F-4898-8F27-F3AE64093B4A}">
      <dsp:nvSpPr>
        <dsp:cNvPr id="0" name=""/>
        <dsp:cNvSpPr/>
      </dsp:nvSpPr>
      <dsp:spPr>
        <a:xfrm>
          <a:off x="5094514" y="603390"/>
          <a:ext cx="431437" cy="5047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5094514" y="704330"/>
        <a:ext cx="302006" cy="302820"/>
      </dsp:txXfrm>
    </dsp:sp>
    <dsp:sp modelId="{7AD51E72-7E54-4E50-B116-860525157097}">
      <dsp:nvSpPr>
        <dsp:cNvPr id="0" name=""/>
        <dsp:cNvSpPr/>
      </dsp:nvSpPr>
      <dsp:spPr>
        <a:xfrm>
          <a:off x="5705038" y="187979"/>
          <a:ext cx="2035082" cy="13355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Compliance Review of Portfolio</a:t>
          </a:r>
        </a:p>
      </dsp:txBody>
      <dsp:txXfrm>
        <a:off x="5744154" y="227095"/>
        <a:ext cx="1956850" cy="12572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500724-8527-48B6-85CC-3561E3A80F84}">
      <dsp:nvSpPr>
        <dsp:cNvPr id="0" name=""/>
        <dsp:cNvSpPr/>
      </dsp:nvSpPr>
      <dsp:spPr>
        <a:xfrm>
          <a:off x="904668" y="942"/>
          <a:ext cx="1408906" cy="14089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FS Expectations</a:t>
          </a:r>
        </a:p>
      </dsp:txBody>
      <dsp:txXfrm>
        <a:off x="1110998" y="207272"/>
        <a:ext cx="996246" cy="996246"/>
      </dsp:txXfrm>
    </dsp:sp>
    <dsp:sp modelId="{69208A31-92BA-4E18-8DA5-F028CEFC6749}">
      <dsp:nvSpPr>
        <dsp:cNvPr id="0" name=""/>
        <dsp:cNvSpPr/>
      </dsp:nvSpPr>
      <dsp:spPr>
        <a:xfrm>
          <a:off x="2427978" y="296812"/>
          <a:ext cx="817165" cy="817165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536293" y="609296"/>
        <a:ext cx="600535" cy="192197"/>
      </dsp:txXfrm>
    </dsp:sp>
    <dsp:sp modelId="{A56DAD5D-CA0E-4C87-981D-368A3868F2D1}">
      <dsp:nvSpPr>
        <dsp:cNvPr id="0" name=""/>
        <dsp:cNvSpPr/>
      </dsp:nvSpPr>
      <dsp:spPr>
        <a:xfrm>
          <a:off x="3359546" y="942"/>
          <a:ext cx="1408906" cy="14089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Operational Reality </a:t>
          </a:r>
        </a:p>
      </dsp:txBody>
      <dsp:txXfrm>
        <a:off x="3565876" y="207272"/>
        <a:ext cx="996246" cy="996246"/>
      </dsp:txXfrm>
    </dsp:sp>
    <dsp:sp modelId="{466626B0-8B32-4BFD-AD35-F930D28E7371}">
      <dsp:nvSpPr>
        <dsp:cNvPr id="0" name=""/>
        <dsp:cNvSpPr/>
      </dsp:nvSpPr>
      <dsp:spPr>
        <a:xfrm>
          <a:off x="4882856" y="296812"/>
          <a:ext cx="817165" cy="817165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4991171" y="465148"/>
        <a:ext cx="600535" cy="480493"/>
      </dsp:txXfrm>
    </dsp:sp>
    <dsp:sp modelId="{E7BEA181-C70F-49D0-AE77-9F42BF842F04}">
      <dsp:nvSpPr>
        <dsp:cNvPr id="0" name=""/>
        <dsp:cNvSpPr/>
      </dsp:nvSpPr>
      <dsp:spPr>
        <a:xfrm>
          <a:off x="5814425" y="942"/>
          <a:ext cx="1408906" cy="14089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Sharing Requirement </a:t>
          </a:r>
        </a:p>
      </dsp:txBody>
      <dsp:txXfrm>
        <a:off x="6020755" y="207272"/>
        <a:ext cx="996246" cy="996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E4E4AF-4C54-54EA-5071-9688EA55B7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F6B65B-F8A0-3AB5-C837-1FE66D65D79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8551D91-4DCC-4767-A8C9-85C02CF4BAF7}" type="datetimeFigureOut">
              <a:rPr lang="en-US"/>
              <a:pPr>
                <a:defRPr/>
              </a:pPr>
              <a:t>2/10/2023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84AC8B1-830C-1EC8-23B7-4DD67C38A33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57109D1-8B13-B256-C5FF-9E4A023225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4F9C90-6F58-0E10-2DF7-9521ADA2F91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8927B8-85AD-F363-051D-C38538408B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74E6A99-4C13-4FE0-8984-C51DCDE8C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06AC365F-E6A0-7EA4-E4BD-91F4FC6598D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FD58467B-B7E6-3AA9-5906-351CF5404A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Rebecca</a:t>
            </a:r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7E9A0140-78A4-3C9E-34D2-26A8FB28F4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9pPr>
          </a:lstStyle>
          <a:p>
            <a:fld id="{30F61221-B02D-436A-99B1-4C3C6928B47D}" type="slidenum">
              <a:rPr lang="en-US" altLang="en-US" smtClean="0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6CF7114A-E13C-8A9D-8339-1B214D262A1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498D145B-F5E3-E14A-B209-B7986C1955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Rebecca </a:t>
            </a:r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2D620FBF-1AB9-6913-0997-7CD77A908E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9pPr>
          </a:lstStyle>
          <a:p>
            <a:fld id="{D0DB1BD6-4F2D-4E9D-8F75-D64B1F2832E4}" type="slidenum">
              <a:rPr lang="en-US" altLang="en-US" smtClean="0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Non-Binding FS Seasons: </a:t>
            </a:r>
            <a:r>
              <a:rPr lang="en-US"/>
              <a:t>Winter 22-23, Summer 23, Winter 23-24, Summer 24, Winter 24-25</a:t>
            </a:r>
          </a:p>
          <a:p>
            <a:r>
              <a:rPr lang="en-US" b="1"/>
              <a:t>Non-Binding Ops Seasons: </a:t>
            </a:r>
            <a:r>
              <a:rPr lang="en-US"/>
              <a:t>Summer 23 (trial - will include testing scenarios), Winter 23-24, Summer 24, Winter 24-25</a:t>
            </a:r>
          </a:p>
          <a:p>
            <a:r>
              <a:rPr lang="en-US" b="1"/>
              <a:t>Transition Seasons: </a:t>
            </a:r>
            <a:r>
              <a:rPr lang="en-US"/>
              <a:t>(Ops + FS): Summer 25, Winter 25-26, Summer 26, Winter 26-27, Summer 27, Winter 27-28</a:t>
            </a:r>
          </a:p>
          <a:p>
            <a:r>
              <a:rPr lang="en-US" b="1"/>
              <a:t>Binding Program Without Transition Provisions: </a:t>
            </a:r>
            <a:r>
              <a:rPr lang="en-US"/>
              <a:t>Summer 28 and all seasons following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6703F8-EC73-4CA5-90D1-067699D4088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724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6703F8-EC73-4CA5-90D1-067699D4088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0482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>
            <a:extLst>
              <a:ext uri="{FF2B5EF4-FFF2-40B4-BE49-F238E27FC236}">
                <a16:creationId xmlns:a16="http://schemas.microsoft.com/office/drawing/2014/main" id="{DB38CD13-6D26-8B81-9926-26A1CC4AF5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8" y="230188"/>
            <a:ext cx="1371600" cy="118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6">
            <a:extLst>
              <a:ext uri="{FF2B5EF4-FFF2-40B4-BE49-F238E27FC236}">
                <a16:creationId xmlns:a16="http://schemas.microsoft.com/office/drawing/2014/main" id="{79DBB9BB-8CE2-3B11-4950-DE75B1F7075E}"/>
              </a:ext>
            </a:extLst>
          </p:cNvPr>
          <p:cNvGrpSpPr>
            <a:grpSpLocks/>
          </p:cNvGrpSpPr>
          <p:nvPr userDrawn="1"/>
        </p:nvGrpSpPr>
        <p:grpSpPr bwMode="auto">
          <a:xfrm rot="-5400000">
            <a:off x="420688" y="5029200"/>
            <a:ext cx="1597025" cy="1603375"/>
            <a:chOff x="357809" y="365125"/>
            <a:chExt cx="1596887" cy="1602823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F94570E-47D1-1899-7332-1A1B9B36B981}"/>
                </a:ext>
              </a:extLst>
            </p:cNvPr>
            <p:cNvCxnSpPr/>
            <p:nvPr userDrawn="1"/>
          </p:nvCxnSpPr>
          <p:spPr>
            <a:xfrm>
              <a:off x="357809" y="365125"/>
              <a:ext cx="0" cy="1602823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540F550-3998-9E08-98E7-9996065A2F6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357809" y="365125"/>
              <a:ext cx="159688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9">
            <a:extLst>
              <a:ext uri="{FF2B5EF4-FFF2-40B4-BE49-F238E27FC236}">
                <a16:creationId xmlns:a16="http://schemas.microsoft.com/office/drawing/2014/main" id="{77CDFB03-502D-FE6D-532E-F8D19B56BFBA}"/>
              </a:ext>
            </a:extLst>
          </p:cNvPr>
          <p:cNvGrpSpPr>
            <a:grpSpLocks/>
          </p:cNvGrpSpPr>
          <p:nvPr userDrawn="1"/>
        </p:nvGrpSpPr>
        <p:grpSpPr bwMode="auto">
          <a:xfrm rot="5400000">
            <a:off x="10177463" y="228600"/>
            <a:ext cx="1597025" cy="1603375"/>
            <a:chOff x="357809" y="365125"/>
            <a:chExt cx="1596887" cy="1602823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A6F0004-16FB-1D38-C58C-8758437DAF92}"/>
                </a:ext>
              </a:extLst>
            </p:cNvPr>
            <p:cNvCxnSpPr/>
            <p:nvPr userDrawn="1"/>
          </p:nvCxnSpPr>
          <p:spPr>
            <a:xfrm>
              <a:off x="357809" y="365125"/>
              <a:ext cx="0" cy="1602823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860D6D9-45CA-4A60-88DA-41C17CDEC8F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357809" y="365125"/>
              <a:ext cx="159688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Slide Number Placeholder 16">
            <a:extLst>
              <a:ext uri="{FF2B5EF4-FFF2-40B4-BE49-F238E27FC236}">
                <a16:creationId xmlns:a16="http://schemas.microsoft.com/office/drawing/2014/main" id="{F1EC096A-6A70-6EC3-F3FB-D7C941728F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7B053-762D-475B-B757-34C2488122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103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entere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733A0D63-B461-59C3-34D4-6CA3266973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ADA7F-97DA-4C9C-B4FF-26944C9240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321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7D9A8-D290-0E49-6FF5-B86185D4A3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EA3A8-6E6D-4CEE-BA7A-A05142B14A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893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8157E345-D5ED-3217-AF6A-31881B195F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07B1D-9E51-49C8-884F-F0FBD62F6A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54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White + Black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>
            <a:extLst>
              <a:ext uri="{FF2B5EF4-FFF2-40B4-BE49-F238E27FC236}">
                <a16:creationId xmlns:a16="http://schemas.microsoft.com/office/drawing/2014/main" id="{56176A3F-9B91-43A2-7D65-FABBFE568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113" y="0"/>
            <a:ext cx="3492501" cy="6858000"/>
          </a:xfrm>
          <a:prstGeom prst="rect">
            <a:avLst/>
          </a:prstGeom>
          <a:solidFill>
            <a:srgbClr val="2A2D31"/>
          </a:solidFill>
          <a:ln>
            <a:noFill/>
          </a:ln>
        </p:spPr>
        <p:txBody>
          <a:bodyPr lIns="11908" tIns="11908" rIns="11908" bIns="11908" anchor="ctr"/>
          <a:lstStyle>
            <a:lvl1pPr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7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71020" y="1381125"/>
            <a:ext cx="7550959" cy="4479925"/>
          </a:xfrm>
        </p:spPr>
        <p:txBody>
          <a:bodyPr anchor="ctr"/>
          <a:lstStyle>
            <a:lvl1pPr marL="428625" marR="0" indent="-428625" algn="l" defTabSz="412869" rtl="0" fontAlgn="ctr" latinLnBrk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kumimoji="0" lang="en-US" sz="3500" b="0" i="0" u="none" strike="noStrike" cap="none" spc="-43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venir Next"/>
              </a:defRPr>
            </a:lvl1pPr>
            <a:lvl2pPr marL="713582" indent="0">
              <a:lnSpc>
                <a:spcPct val="100000"/>
              </a:lnSpc>
              <a:spcBef>
                <a:spcPts val="900"/>
              </a:spcBef>
              <a:buFont typeface="Myanmar Text" panose="020B0502040204020203" pitchFamily="34" charset="0"/>
              <a:buNone/>
              <a:defRPr sz="25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67843" y="152400"/>
            <a:ext cx="2892452" cy="6641592"/>
          </a:xfrm>
        </p:spPr>
        <p:txBody>
          <a:bodyPr anchor="ctr">
            <a:normAutofit/>
          </a:bodyPr>
          <a:lstStyle>
            <a:lvl1pPr marL="0" marR="0" indent="0" algn="r" defTabSz="412869" rtl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ClrTx/>
              <a:buSzTx/>
              <a:buFontTx/>
              <a:buNone/>
              <a:tabLst/>
              <a:defRPr kumimoji="0" lang="en-US" sz="2700" b="0" i="0" u="none" strike="noStrike" cap="small" spc="-170" normalizeH="0" baseline="0" dirty="0" smtClean="0">
                <a:ln>
                  <a:noFill/>
                </a:ln>
                <a:solidFill>
                  <a:srgbClr val="4B7D95">
                    <a:lumMod val="75000"/>
                  </a:srgbClr>
                </a:solidFill>
                <a:effectLst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venir Next"/>
              </a:defRPr>
            </a:lvl1pPr>
            <a:lvl2pPr marL="0" marR="0" indent="0" algn="r" defTabSz="412869" rtl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ClrTx/>
              <a:buSzTx/>
              <a:buFontTx/>
              <a:buNone/>
              <a:tabLst/>
              <a:defRPr kumimoji="0" lang="en-US" sz="2700" b="1" i="0" u="none" strike="noStrike" cap="small" spc="-170" normalizeH="0" baseline="0" dirty="0" smtClean="0">
                <a:ln>
                  <a:noFill/>
                </a:ln>
                <a:solidFill>
                  <a:srgbClr val="4B7D95">
                    <a:lumMod val="60000"/>
                    <a:lumOff val="40000"/>
                  </a:srgbClr>
                </a:solidFill>
                <a:effectLst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venir Next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(emphasis)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22E21BEE-4B39-AABB-7768-C101C07C1620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xfrm>
            <a:off x="196850" y="6546850"/>
            <a:ext cx="322263" cy="138113"/>
          </a:xfrm>
        </p:spPr>
        <p:txBody>
          <a:bodyPr/>
          <a:lstStyle>
            <a:lvl1pPr>
              <a:defRPr b="1">
                <a:solidFill>
                  <a:srgbClr val="4B636F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pPr>
              <a:defRPr/>
            </a:pPr>
            <a:fld id="{E0CDE17E-3F56-49DD-805B-DB7F776121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4947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28651FE-0B69-027F-5989-E1E908B719ED}"/>
              </a:ext>
            </a:extLst>
          </p:cNvPr>
          <p:cNvSpPr/>
          <p:nvPr userDrawn="1"/>
        </p:nvSpPr>
        <p:spPr>
          <a:xfrm>
            <a:off x="0" y="-26988"/>
            <a:ext cx="12192000" cy="36020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85ABAF82-1B46-5CC7-5549-D769FCEB1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81725"/>
            <a:ext cx="7318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4CB2E-2506-A58B-5DD2-E5E045654D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AB089-54CB-4C3D-BD0D-9F4D42FAA5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100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01438A8-11D6-3037-3282-5CC37E25B960}"/>
              </a:ext>
            </a:extLst>
          </p:cNvPr>
          <p:cNvSpPr/>
          <p:nvPr userDrawn="1"/>
        </p:nvSpPr>
        <p:spPr>
          <a:xfrm>
            <a:off x="0" y="-26988"/>
            <a:ext cx="12192000" cy="458946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D6DF0CB9-BDF7-AB43-78FE-6B6E819D57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81725"/>
            <a:ext cx="7318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 i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E51624C0-D2F1-4D1D-A1DE-314973DF5C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24413-691E-4A0E-AFEF-383B11F638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9816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9">
            <a:extLst>
              <a:ext uri="{FF2B5EF4-FFF2-40B4-BE49-F238E27FC236}">
                <a16:creationId xmlns:a16="http://schemas.microsoft.com/office/drawing/2014/main" id="{03958D03-956F-9292-8060-D70D6619DA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B7F10-FCD7-4C4B-BE00-F68468D134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4876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Wide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4911C0-8B16-38D9-DF8A-1AE3B51169CB}"/>
              </a:ext>
            </a:extLst>
          </p:cNvPr>
          <p:cNvSpPr/>
          <p:nvPr userDrawn="1"/>
        </p:nvSpPr>
        <p:spPr>
          <a:xfrm>
            <a:off x="0" y="0"/>
            <a:ext cx="5148263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AB47DDF5-B2B4-B46F-750A-E68855127B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81725"/>
            <a:ext cx="7318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760"/>
            <a:ext cx="4206240" cy="5838471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8760" y="365760"/>
            <a:ext cx="6035040" cy="5838471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D1090-57EF-CF77-30C7-442E65B62A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6292D-1FF9-4FA6-809F-B2DFD8794A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4210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rrow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0DC6ED1-B79E-91A0-2B3D-52E6B992C2F3}"/>
              </a:ext>
            </a:extLst>
          </p:cNvPr>
          <p:cNvSpPr/>
          <p:nvPr userDrawn="1"/>
        </p:nvSpPr>
        <p:spPr>
          <a:xfrm>
            <a:off x="0" y="0"/>
            <a:ext cx="3581400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8250ADCB-95C8-B586-ED8C-28D0B20E74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81725"/>
            <a:ext cx="7318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760"/>
            <a:ext cx="2560320" cy="5838471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5888" y="365759"/>
            <a:ext cx="7677912" cy="5838471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DE9B1FD8-7A85-17BB-6A45-7B8B08C08E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98464-1DE4-4270-9ECA-ACE6ACCAC6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3301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Content Lo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CA5BAB5-0DC8-0F03-CCC1-AE2CF6C2F3DF}"/>
              </a:ext>
            </a:extLst>
          </p:cNvPr>
          <p:cNvSpPr/>
          <p:nvPr userDrawn="1"/>
        </p:nvSpPr>
        <p:spPr>
          <a:xfrm>
            <a:off x="0" y="0"/>
            <a:ext cx="3581400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50C9F4F6-8C4E-9D02-9F02-DCEA12C392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81725"/>
            <a:ext cx="7318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5888" y="1828800"/>
            <a:ext cx="7677912" cy="43754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41248" y="338492"/>
            <a:ext cx="2560320" cy="5843016"/>
          </a:xfrm>
        </p:spPr>
        <p:txBody>
          <a:bodyPr anchor="ctr" anchorCtr="1"/>
          <a:lstStyle>
            <a:lvl1pPr marL="0" indent="0" algn="r">
              <a:spcBef>
                <a:spcPts val="1800"/>
              </a:spcBef>
              <a:spcAft>
                <a:spcPts val="1200"/>
              </a:spcAft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675888" y="338492"/>
            <a:ext cx="767791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65FA2D-653B-54BC-B1AE-39402460E03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CA25C-319D-41D8-A32D-B858A8C9C2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79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3200" b="1" i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2104" y="1709928"/>
            <a:ext cx="10515600" cy="28529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A3CBFFD7-BEFE-C2BA-95DD-71405B2F98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92D52-90CD-471D-B218-A7DDAF305C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66961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F64E7122-6207-1149-3F3A-5020A26D92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7437A-A184-476B-845D-9645C82246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7137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 i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C133F37A-75E1-033C-6651-3138007F97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77A0B-4446-4FB5-BA31-D205BFF91D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276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9">
            <a:extLst>
              <a:ext uri="{FF2B5EF4-FFF2-40B4-BE49-F238E27FC236}">
                <a16:creationId xmlns:a16="http://schemas.microsoft.com/office/drawing/2014/main" id="{63BE60DE-EEE5-58D8-C78C-B508164880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5961D-7685-46E6-A239-C0C03A2C86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75375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entere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81832C3-FAA6-92E0-A108-AABD63FFE6FB}"/>
              </a:ext>
            </a:extLst>
          </p:cNvPr>
          <p:cNvSpPr/>
          <p:nvPr userDrawn="1"/>
        </p:nvSpPr>
        <p:spPr>
          <a:xfrm>
            <a:off x="0" y="2516188"/>
            <a:ext cx="12192000" cy="182562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E541AF8C-452D-EB2B-D973-7D3D834B25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81725"/>
            <a:ext cx="7318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481AF4E-CA09-D8FD-9B1F-D36A43C959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5FC69-FECB-4358-A2BC-9C0E47266B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00119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E23E7E2-8185-1ABF-A5C1-D072AB319015}"/>
              </a:ext>
            </a:extLst>
          </p:cNvPr>
          <p:cNvSpPr/>
          <p:nvPr userDrawn="1"/>
        </p:nvSpPr>
        <p:spPr>
          <a:xfrm>
            <a:off x="0" y="0"/>
            <a:ext cx="5148263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id="{E74613BD-05FA-2688-2F0C-2185AA3FFE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81725"/>
            <a:ext cx="7318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 algn="ctr"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BE0F46B-BCA8-5DB3-3979-0805779D8D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53CA1-B7FE-456C-8659-5D7E69A6A7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99685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9">
            <a:extLst>
              <a:ext uri="{FF2B5EF4-FFF2-40B4-BE49-F238E27FC236}">
                <a16:creationId xmlns:a16="http://schemas.microsoft.com/office/drawing/2014/main" id="{9287CE09-BA61-BA12-5E6E-B1DB8D1A06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D3AA3-F4BA-4918-AA82-E21E867B82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5431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22E8352-703F-3C69-6FD9-B7FFE0109501}"/>
              </a:ext>
            </a:extLst>
          </p:cNvPr>
          <p:cNvSpPr/>
          <p:nvPr userDrawn="1"/>
        </p:nvSpPr>
        <p:spPr>
          <a:xfrm>
            <a:off x="0" y="-133350"/>
            <a:ext cx="12192000" cy="3735388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A0986079-160D-6C9F-2D26-ADA414D90F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81725"/>
            <a:ext cx="7318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44B82-DA6C-4FB0-39CF-E30A92ED01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0AB7E-1B59-4B2E-8C28-A332FD4AAF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596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785592-D0E5-53B4-10F7-21A519ACDB0B}"/>
              </a:ext>
            </a:extLst>
          </p:cNvPr>
          <p:cNvSpPr/>
          <p:nvPr userDrawn="1"/>
        </p:nvSpPr>
        <p:spPr>
          <a:xfrm>
            <a:off x="0" y="-26988"/>
            <a:ext cx="12192000" cy="4589463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53D636CA-D5B3-F807-8EA5-2C85D0B234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81725"/>
            <a:ext cx="7318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05FF93B4-E2D2-8622-78C6-3B67229088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AF8D4-CD33-4889-9A35-50DC575755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6357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9">
            <a:extLst>
              <a:ext uri="{FF2B5EF4-FFF2-40B4-BE49-F238E27FC236}">
                <a16:creationId xmlns:a16="http://schemas.microsoft.com/office/drawing/2014/main" id="{D9CB21FC-7D1B-66DD-9387-7D826E0113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FBC80-ABA0-4EBF-8974-D1B2936B8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11257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Wide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9966335-89CB-36F0-FE0C-BA2112994671}"/>
              </a:ext>
            </a:extLst>
          </p:cNvPr>
          <p:cNvSpPr/>
          <p:nvPr userDrawn="1"/>
        </p:nvSpPr>
        <p:spPr>
          <a:xfrm>
            <a:off x="0" y="0"/>
            <a:ext cx="5148263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EBC0B4FE-01D1-248D-44E2-6DBE99F97F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81725"/>
            <a:ext cx="7318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760"/>
            <a:ext cx="4206240" cy="5838471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8760" y="365760"/>
            <a:ext cx="6035040" cy="5838471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5060E-2A03-EF1D-7FA0-384D737778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AFE65-5015-4278-B2C9-63C8E794C6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280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8EF4993A-3335-3BBE-D2D5-03DA4B072B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2459A-BAEE-4DAB-B213-6F5D49B416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0957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rrow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A77B05-4927-1A28-C2E9-A65438651F42}"/>
              </a:ext>
            </a:extLst>
          </p:cNvPr>
          <p:cNvSpPr/>
          <p:nvPr userDrawn="1"/>
        </p:nvSpPr>
        <p:spPr>
          <a:xfrm>
            <a:off x="0" y="0"/>
            <a:ext cx="3581400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6D253E1C-7D93-8642-009F-AA5D83B06C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81725"/>
            <a:ext cx="7318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760"/>
            <a:ext cx="2560320" cy="5838471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5888" y="365759"/>
            <a:ext cx="7677912" cy="5838471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33455B4F-AD25-C5F2-FF75-024FC6A556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94E8F-7955-4E19-9A99-70B2BFF379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40983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Content Lo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815FA8-D7EF-B5C3-BF0D-8DEE865B87BA}"/>
              </a:ext>
            </a:extLst>
          </p:cNvPr>
          <p:cNvSpPr/>
          <p:nvPr userDrawn="1"/>
        </p:nvSpPr>
        <p:spPr>
          <a:xfrm>
            <a:off x="0" y="0"/>
            <a:ext cx="3581400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4E5342EA-CC74-3FF9-3EBE-9D3932549C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97600"/>
            <a:ext cx="731837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5888" y="1828800"/>
            <a:ext cx="7677912" cy="43754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41248" y="320737"/>
            <a:ext cx="2560320" cy="5843016"/>
          </a:xfrm>
        </p:spPr>
        <p:txBody>
          <a:bodyPr anchor="ctr" anchorCtr="1"/>
          <a:lstStyle>
            <a:lvl1pPr marL="0" indent="0" algn="r">
              <a:spcBef>
                <a:spcPts val="1800"/>
              </a:spcBef>
              <a:spcAft>
                <a:spcPts val="1200"/>
              </a:spcAft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675888" y="338492"/>
            <a:ext cx="7677912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F73D8C-D4AC-1612-B63B-2A03AE1D347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EBC2C-7A32-40A9-8143-41D57DF06F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58104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DFB598B8-42EE-F7D1-6242-0D4057F73F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0D0C1-DD2A-42CA-8CE5-342033A7DB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7059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 i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5CCE0CE0-655A-23A8-67E5-3532CABD64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8F21E-448D-4F6B-9B9E-DD4912B458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2021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9">
            <a:extLst>
              <a:ext uri="{FF2B5EF4-FFF2-40B4-BE49-F238E27FC236}">
                <a16:creationId xmlns:a16="http://schemas.microsoft.com/office/drawing/2014/main" id="{C2981198-6E37-5E49-43A6-7700CC46BA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08F5B-14C9-47C8-91D0-A92327EE7B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349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entere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5D23323-ED6C-B1B7-E9DF-4593261CC7BF}"/>
              </a:ext>
            </a:extLst>
          </p:cNvPr>
          <p:cNvSpPr/>
          <p:nvPr userDrawn="1"/>
        </p:nvSpPr>
        <p:spPr>
          <a:xfrm>
            <a:off x="0" y="2516188"/>
            <a:ext cx="12192000" cy="1825625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2C3CFC74-C489-B08F-E6A1-3146A865A0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81725"/>
            <a:ext cx="7318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>
            <a:lvl1pPr algn="ctr">
              <a:defRPr sz="5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CCA0BD8-A3BB-FC65-E309-F4AFCA654B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C83F7-0EAE-4652-B9CC-1C4DF8F423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8703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020B5DA-D85D-411B-D00D-95035A30DE13}"/>
              </a:ext>
            </a:extLst>
          </p:cNvPr>
          <p:cNvSpPr/>
          <p:nvPr userDrawn="1"/>
        </p:nvSpPr>
        <p:spPr>
          <a:xfrm>
            <a:off x="0" y="0"/>
            <a:ext cx="5148263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id="{F47FD6A2-9B1A-A473-6CA7-B84B2281E6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81725"/>
            <a:ext cx="7318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 algn="ctr"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9DCF1AD-838B-C8E9-5FCF-6DD6B155AA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AE627-1DF3-49BC-B983-BD1A3FD6F3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15201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9">
            <a:extLst>
              <a:ext uri="{FF2B5EF4-FFF2-40B4-BE49-F238E27FC236}">
                <a16:creationId xmlns:a16="http://schemas.microsoft.com/office/drawing/2014/main" id="{030AE037-2F18-EB89-55B9-642FBD2213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A0F93-66A1-4976-B2F4-037026ADE2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5089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Black Lower Third">
    <p:bg>
      <p:bgPr>
        <a:solidFill>
          <a:srgbClr val="F0F2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B32B2708-0624-3911-7A5D-37B6B3AD1274}"/>
              </a:ext>
            </a:extLst>
          </p:cNvPr>
          <p:cNvSpPr/>
          <p:nvPr userDrawn="1"/>
        </p:nvSpPr>
        <p:spPr>
          <a:xfrm>
            <a:off x="0" y="0"/>
            <a:ext cx="12192000" cy="227488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1908" tIns="11908" rIns="11908" bIns="11908" anchor="ctr"/>
          <a:lstStyle/>
          <a:p>
            <a:pPr algn="ctr" defTabSz="914665" eaLnBrk="1" fontAlgn="auto" hangingPunct="1">
              <a:spcBef>
                <a:spcPts val="0"/>
              </a:spcBef>
              <a:spcAft>
                <a:spcPts val="0"/>
              </a:spcAft>
              <a:defRPr sz="3400" cap="none" spc="0">
                <a:solidFill>
                  <a:schemeClr val="accent5">
                    <a:lumOff val="4705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endParaRPr sz="1700">
              <a:solidFill>
                <a:schemeClr val="accent5">
                  <a:lumOff val="4705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NWPP">
            <a:extLst>
              <a:ext uri="{FF2B5EF4-FFF2-40B4-BE49-F238E27FC236}">
                <a16:creationId xmlns:a16="http://schemas.microsoft.com/office/drawing/2014/main" id="{730E6BC2-0CFD-05CD-BF74-A56AF5E0E857}"/>
              </a:ext>
            </a:extLst>
          </p:cNvPr>
          <p:cNvSpPr txBox="1"/>
          <p:nvPr/>
        </p:nvSpPr>
        <p:spPr>
          <a:xfrm>
            <a:off x="642938" y="6545263"/>
            <a:ext cx="2095500" cy="1397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defTabSz="1829329">
              <a:lnSpc>
                <a:spcPct val="100000"/>
              </a:lnSpc>
              <a:defRPr sz="1800" cap="none" spc="0">
                <a:solidFill>
                  <a:srgbClr val="558390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900"/>
              <a:t>NWPP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91184" y="2597151"/>
            <a:ext cx="7621017" cy="3840163"/>
          </a:xfrm>
        </p:spPr>
        <p:txBody>
          <a:bodyPr/>
          <a:lstStyle>
            <a:lvl1pPr marL="371475" marR="0" indent="-371475" algn="l" defTabSz="412869" rtl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300"/>
              </a:spcAft>
              <a:buClrTx/>
              <a:buSzTx/>
              <a:buFontTx/>
              <a:buChar char="–"/>
              <a:tabLst/>
              <a:defRPr kumimoji="0" lang="en-US" sz="3250" b="0" i="0" u="none" strike="noStrike" cap="none" spc="0" normalizeH="0" baseline="0" dirty="0" smtClean="0">
                <a:ln>
                  <a:noFill/>
                </a:ln>
                <a:solidFill>
                  <a:srgbClr val="4B7D95"/>
                </a:solidFill>
                <a:effectLst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venir Next"/>
              </a:defRPr>
            </a:lvl1pPr>
            <a:lvl2pPr marL="914400" indent="-346075">
              <a:spcBef>
                <a:spcPts val="900"/>
              </a:spcBef>
              <a:spcAft>
                <a:spcPts val="0"/>
              </a:spcAft>
              <a:defRPr i="1">
                <a:solidFill>
                  <a:srgbClr val="4B7D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518785" y="249762"/>
            <a:ext cx="3151515" cy="1600200"/>
          </a:xfrm>
        </p:spPr>
        <p:txBody>
          <a:bodyPr anchor="b">
            <a:noAutofit/>
          </a:bodyPr>
          <a:lstStyle>
            <a:lvl1pPr marL="0" marR="0" indent="0" algn="l" defTabSz="41286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5750" b="1" i="0" u="none" strike="noStrike" cap="small" spc="0" normalizeH="0" baseline="0" dirty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venir Next"/>
              </a:defRPr>
            </a:lvl1pPr>
          </a:lstStyle>
          <a:p>
            <a:r>
              <a:rPr lang="en-US"/>
              <a:t>Click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670300" y="250032"/>
            <a:ext cx="7658100" cy="1600200"/>
          </a:xfrm>
        </p:spPr>
        <p:txBody>
          <a:bodyPr anchor="b">
            <a:noAutofit/>
          </a:bodyPr>
          <a:lstStyle>
            <a:lvl1pPr marL="0" indent="7144">
              <a:buNone/>
              <a:defRPr sz="4800" b="1" cap="small" baseline="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D63BB300-8A47-75AB-FB23-71F1C89C3852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xfrm>
            <a:off x="196850" y="6545263"/>
            <a:ext cx="322263" cy="139700"/>
          </a:xfrm>
        </p:spPr>
        <p:txBody>
          <a:bodyPr/>
          <a:lstStyle>
            <a:lvl1pPr>
              <a:defRPr>
                <a:solidFill>
                  <a:srgbClr val="2A2D31"/>
                </a:solidFill>
              </a:defRPr>
            </a:lvl1pPr>
          </a:lstStyle>
          <a:p>
            <a:pPr>
              <a:defRPr/>
            </a:pPr>
            <a:fld id="{140D25CA-FF50-406A-9228-3C16527053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682831"/>
      </p:ext>
    </p:extLst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>
            <a:extLst>
              <a:ext uri="{FF2B5EF4-FFF2-40B4-BE49-F238E27FC236}">
                <a16:creationId xmlns:a16="http://schemas.microsoft.com/office/drawing/2014/main" id="{B5B2A79F-668A-460A-D965-2ABF7B2AC16A}"/>
              </a:ext>
            </a:extLst>
          </p:cNvPr>
          <p:cNvGrpSpPr>
            <a:grpSpLocks/>
          </p:cNvGrpSpPr>
          <p:nvPr/>
        </p:nvGrpSpPr>
        <p:grpSpPr bwMode="auto">
          <a:xfrm>
            <a:off x="546100" y="-4763"/>
            <a:ext cx="5014913" cy="6862763"/>
            <a:chOff x="2928938" y="-4763"/>
            <a:chExt cx="5014912" cy="6862763"/>
          </a:xfrm>
        </p:grpSpPr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03EE049C-D540-8A4B-3673-4071E3A8AB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>
                <a:gd name="T0" fmla="*/ 0 w 670"/>
                <a:gd name="T1" fmla="*/ 2147483646 h 1753"/>
                <a:gd name="T2" fmla="*/ 2147483646 w 670"/>
                <a:gd name="T3" fmla="*/ 2147483646 h 1753"/>
                <a:gd name="T4" fmla="*/ 2147483646 w 670"/>
                <a:gd name="T5" fmla="*/ 0 h 1753"/>
                <a:gd name="T6" fmla="*/ 2147483646 w 670"/>
                <a:gd name="T7" fmla="*/ 0 h 1753"/>
                <a:gd name="T8" fmla="*/ 0 w 670"/>
                <a:gd name="T9" fmla="*/ 2147483646 h 17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A007A178-30BF-999A-8FE1-848DDED95A05}"/>
                </a:ext>
              </a:extLst>
            </p:cNvPr>
            <p:cNvSpPr/>
            <p:nvPr/>
          </p:nvSpPr>
          <p:spPr bwMode="auto">
            <a:xfrm>
              <a:off x="2928938" y="-4763"/>
              <a:ext cx="1035050" cy="2673351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0CE4A1FF-0F4B-D6DB-F73F-F51638196169}"/>
                </a:ext>
              </a:extLst>
            </p:cNvPr>
            <p:cNvSpPr/>
            <p:nvPr/>
          </p:nvSpPr>
          <p:spPr bwMode="auto">
            <a:xfrm>
              <a:off x="2928938" y="2582863"/>
              <a:ext cx="2693987" cy="4275137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070D20EB-3F4B-4577-9434-F9687F3873CE}"/>
                </a:ext>
              </a:extLst>
            </p:cNvPr>
            <p:cNvSpPr/>
            <p:nvPr/>
          </p:nvSpPr>
          <p:spPr bwMode="auto">
            <a:xfrm>
              <a:off x="3371851" y="2692400"/>
              <a:ext cx="3332161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C67841AC-6218-D876-754B-E43003BEF49F}"/>
                </a:ext>
              </a:extLst>
            </p:cNvPr>
            <p:cNvSpPr/>
            <p:nvPr/>
          </p:nvSpPr>
          <p:spPr bwMode="auto">
            <a:xfrm>
              <a:off x="3367088" y="2687638"/>
              <a:ext cx="4576762" cy="4170362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40B56C06-F9DF-3B8F-B92E-CDC63E8924E1}"/>
                </a:ext>
              </a:extLst>
            </p:cNvPr>
            <p:cNvSpPr/>
            <p:nvPr/>
          </p:nvSpPr>
          <p:spPr bwMode="auto">
            <a:xfrm>
              <a:off x="2928938" y="2578100"/>
              <a:ext cx="3584574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pic>
        <p:nvPicPr>
          <p:cNvPr id="11" name="Picture 21">
            <a:extLst>
              <a:ext uri="{FF2B5EF4-FFF2-40B4-BE49-F238E27FC236}">
                <a16:creationId xmlns:a16="http://schemas.microsoft.com/office/drawing/2014/main" id="{98B04741-CE2D-DBAA-E061-B4332B0EB2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3" y="5516563"/>
            <a:ext cx="12700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/>
          <a:lstStyle>
            <a:lvl1pPr algn="r">
              <a:defRPr sz="6000">
                <a:effectLst/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400" b="1" i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338487E0-F182-FB6F-DBEA-3A5A454B8B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0C65C-2248-4ECE-A3B0-538DC2B8CE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870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ide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9127"/>
            <a:ext cx="4206240" cy="5838471"/>
          </a:xfrm>
          <a:solidFill>
            <a:schemeClr val="accent1"/>
          </a:solidFill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8760" y="365760"/>
            <a:ext cx="6035040" cy="5838471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4DBA621E-103F-135D-D796-D3AE74C4C1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99369-7FDD-4081-B07A-3A4EFE37F9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196379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AE493E-719F-7B2D-694C-F848B4B4C2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3C086-4F06-489D-ABE2-201F5C0039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4229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800" b="1" cap="sm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B063F8F-5890-D181-CEF5-0D938D0AA8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63040-700A-4DB4-8FDD-05DFE672AC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70023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F08D853-BC69-D7A3-562B-2037418CCC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1EFD0-63FA-42A7-B5F2-F34D3F4873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56340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2658533"/>
            <a:ext cx="489505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1" i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7967" y="2667000"/>
            <a:ext cx="48950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1" i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82039C-1FFD-0082-FF3C-01FBB82DF2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FB1DA-F669-4F9A-A511-9068FD77EA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81571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6C3761C-D806-5BAA-16D5-396CE9A2A8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503E2-0AD8-4F75-8985-E26D81A741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833055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111D04A-0780-7C7B-97A7-768CD6C19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503B6-19E3-4889-871E-3998C0A3D7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735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799"/>
            <a:ext cx="3549121" cy="2286001"/>
          </a:xfrm>
        </p:spPr>
        <p:txBody>
          <a:bodyPr anchor="b">
            <a:noAutofit/>
          </a:bodyPr>
          <a:lstStyle>
            <a:lvl1pPr algn="ctr"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D798D20-E8DC-9EA1-E269-B62C9F39C2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15316-4C9E-4B86-8BB2-208FEA5374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320227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/>
          <a:lstStyle>
            <a:lvl1pPr algn="ctr">
              <a:defRPr sz="5400" b="1" cap="sm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841FD76-C868-CB3C-D476-20B755A050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80040-389B-4332-94CD-48297A67E8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10343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8EBF6AC-4140-ACA6-2CB3-5B0704095422}"/>
              </a:ext>
            </a:extLst>
          </p:cNvPr>
          <p:cNvSpPr/>
          <p:nvPr userDrawn="1"/>
        </p:nvSpPr>
        <p:spPr>
          <a:xfrm>
            <a:off x="0" y="-133350"/>
            <a:ext cx="12192000" cy="3735388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292AD218-5CD8-8FA9-BCBC-F9AA026607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81725"/>
            <a:ext cx="7318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F6AE7-DFEA-F11D-E3D5-97B0967A0B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8CBC5-549E-43FA-852E-B4DFC5F942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29006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11C670A-EFD7-EFDE-324B-7DF273633E77}"/>
              </a:ext>
            </a:extLst>
          </p:cNvPr>
          <p:cNvSpPr/>
          <p:nvPr userDrawn="1"/>
        </p:nvSpPr>
        <p:spPr>
          <a:xfrm>
            <a:off x="0" y="-26988"/>
            <a:ext cx="12192000" cy="4589463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FEF00E44-9595-7811-A4B7-35D5316FDA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81725"/>
            <a:ext cx="7318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6A0FA105-9264-D746-CAE6-E0D751DCBF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3B8BC-D170-4FD5-A294-BD44EF8007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423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rrow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760"/>
            <a:ext cx="2560320" cy="5838471"/>
          </a:xfrm>
          <a:solidFill>
            <a:schemeClr val="accent1"/>
          </a:solidFill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5888" y="365759"/>
            <a:ext cx="7677912" cy="5838471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4181B367-719E-35DC-FBDA-114C4DC314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B9B07-A55B-49F4-BB4A-EB1833B116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47795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9">
            <a:extLst>
              <a:ext uri="{FF2B5EF4-FFF2-40B4-BE49-F238E27FC236}">
                <a16:creationId xmlns:a16="http://schemas.microsoft.com/office/drawing/2014/main" id="{9877A3E9-B95F-664D-433D-0AB87FC063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A088D-AA1B-4729-9B7C-38E5F41482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38026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Wide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31B8C9-3704-FBFD-AAFB-1526C349B1AA}"/>
              </a:ext>
            </a:extLst>
          </p:cNvPr>
          <p:cNvSpPr/>
          <p:nvPr userDrawn="1"/>
        </p:nvSpPr>
        <p:spPr>
          <a:xfrm>
            <a:off x="0" y="0"/>
            <a:ext cx="5148263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02925ADC-477C-C5D0-B32F-2EF0FC457C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81725"/>
            <a:ext cx="7318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760"/>
            <a:ext cx="4206240" cy="5838471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8760" y="365760"/>
            <a:ext cx="6035040" cy="5838471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ABA8D-73F2-50C1-50A4-8E17D22935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17848-4146-4063-8F6C-A76B5B2898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80925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rrow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7B0AFE-9908-AD2D-C9D3-A5205E582696}"/>
              </a:ext>
            </a:extLst>
          </p:cNvPr>
          <p:cNvSpPr/>
          <p:nvPr userDrawn="1"/>
        </p:nvSpPr>
        <p:spPr>
          <a:xfrm>
            <a:off x="0" y="0"/>
            <a:ext cx="3581400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4F1775AA-EEBF-D78E-A566-DE2CAB66EF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81725"/>
            <a:ext cx="7318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760"/>
            <a:ext cx="2560320" cy="5838471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5888" y="365759"/>
            <a:ext cx="7677912" cy="5838471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BCD11D01-9977-A972-0C79-E8BAAAAE48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CE038-AE63-4CA3-AA59-C7C084A0EA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281359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Content Lo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A36FCDB-384C-E2E7-1523-46D59D7CD946}"/>
              </a:ext>
            </a:extLst>
          </p:cNvPr>
          <p:cNvSpPr/>
          <p:nvPr userDrawn="1"/>
        </p:nvSpPr>
        <p:spPr>
          <a:xfrm>
            <a:off x="0" y="0"/>
            <a:ext cx="3581400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4283AE4C-F6E3-39BE-1C06-DD14447141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97600"/>
            <a:ext cx="731837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5888" y="1828800"/>
            <a:ext cx="7677912" cy="43754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41248" y="320737"/>
            <a:ext cx="2560320" cy="5843016"/>
          </a:xfrm>
        </p:spPr>
        <p:txBody>
          <a:bodyPr anchor="ctr" anchorCtr="1"/>
          <a:lstStyle>
            <a:lvl1pPr marL="0" indent="0" algn="r">
              <a:spcBef>
                <a:spcPts val="1800"/>
              </a:spcBef>
              <a:spcAft>
                <a:spcPts val="1200"/>
              </a:spcAft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675888" y="338492"/>
            <a:ext cx="7677912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21EB09-27ED-D6E1-13EE-0C05C47315E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F8A22-2A7F-4560-AABE-3BF13887E2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74899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39B36952-F380-5AF2-AFB1-81F6915013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44BF4-2598-4828-8F54-1EF0FB8DEF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31483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 i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A8E47B16-0BEA-7C6E-3A2C-51221BFCDB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F7578-CDA3-48A3-8A7E-BA46CD2855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182591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9">
            <a:extLst>
              <a:ext uri="{FF2B5EF4-FFF2-40B4-BE49-F238E27FC236}">
                <a16:creationId xmlns:a16="http://schemas.microsoft.com/office/drawing/2014/main" id="{234410CA-D33B-DF9C-2D65-6E3FD63BFA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70EB1-60D1-482B-86FE-57153447FE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04175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entere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1428DBA-3B67-4742-4AD3-D8FE3E48338D}"/>
              </a:ext>
            </a:extLst>
          </p:cNvPr>
          <p:cNvSpPr/>
          <p:nvPr userDrawn="1"/>
        </p:nvSpPr>
        <p:spPr>
          <a:xfrm>
            <a:off x="0" y="2516188"/>
            <a:ext cx="12192000" cy="1825625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33D6DAF7-AE9D-5DBC-ED4C-0EE22E2BB6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81725"/>
            <a:ext cx="7318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>
            <a:lvl1pPr algn="ctr">
              <a:defRPr sz="5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DB95071-07A8-E1EC-B71E-D4ECCDA73D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845BD-FD9E-4276-8D62-73503395AD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65680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9147579-D82A-5065-A8A1-B417037A51C8}"/>
              </a:ext>
            </a:extLst>
          </p:cNvPr>
          <p:cNvSpPr/>
          <p:nvPr userDrawn="1"/>
        </p:nvSpPr>
        <p:spPr>
          <a:xfrm>
            <a:off x="0" y="0"/>
            <a:ext cx="5148263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id="{1682AFE9-0477-913E-6A83-36D683BBD3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81725"/>
            <a:ext cx="7318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 algn="ctr"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09C0EE9-0A00-8C27-B3DB-7A7DE517D0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F0C9F-D64C-4D44-94AD-D672C1B104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181126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9">
            <a:extLst>
              <a:ext uri="{FF2B5EF4-FFF2-40B4-BE49-F238E27FC236}">
                <a16:creationId xmlns:a16="http://schemas.microsoft.com/office/drawing/2014/main" id="{1D1D9DD2-8B0D-2CF6-8250-C1718F22AC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BA381-262D-44B1-B830-B870F8B3EE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66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Lo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5888" y="1828800"/>
            <a:ext cx="7677912" cy="43754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41248" y="365124"/>
            <a:ext cx="2560320" cy="5843016"/>
          </a:xfrm>
          <a:solidFill>
            <a:schemeClr val="accent1"/>
          </a:solidFill>
        </p:spPr>
        <p:txBody>
          <a:bodyPr anchor="ctr" anchorCtr="1"/>
          <a:lstStyle>
            <a:lvl1pPr marL="0" indent="0" algn="r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675888" y="338492"/>
            <a:ext cx="767791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520EC17D-2FC4-0396-2062-2DD66191D04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4F5D6-11D0-4EC8-8E38-6D53A65EC3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39080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Black Lower Third">
    <p:bg>
      <p:bgPr>
        <a:solidFill>
          <a:srgbClr val="F0F2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F014233B-820A-7952-36D4-7631FE34E302}"/>
              </a:ext>
            </a:extLst>
          </p:cNvPr>
          <p:cNvSpPr/>
          <p:nvPr userDrawn="1"/>
        </p:nvSpPr>
        <p:spPr>
          <a:xfrm>
            <a:off x="0" y="0"/>
            <a:ext cx="12192000" cy="227488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1908" tIns="11908" rIns="11908" bIns="11908" anchor="ctr"/>
          <a:lstStyle/>
          <a:p>
            <a:pPr algn="ctr" defTabSz="914665" eaLnBrk="1" fontAlgn="auto" hangingPunct="1">
              <a:spcBef>
                <a:spcPts val="0"/>
              </a:spcBef>
              <a:spcAft>
                <a:spcPts val="0"/>
              </a:spcAft>
              <a:defRPr sz="3400" cap="none" spc="0">
                <a:solidFill>
                  <a:schemeClr val="accent5">
                    <a:lumOff val="4705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endParaRPr sz="1700" dirty="0">
              <a:solidFill>
                <a:schemeClr val="accent5">
                  <a:lumOff val="4705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NWPP">
            <a:extLst>
              <a:ext uri="{FF2B5EF4-FFF2-40B4-BE49-F238E27FC236}">
                <a16:creationId xmlns:a16="http://schemas.microsoft.com/office/drawing/2014/main" id="{0344C8B7-E91D-9882-A88A-944339488069}"/>
              </a:ext>
            </a:extLst>
          </p:cNvPr>
          <p:cNvSpPr txBox="1"/>
          <p:nvPr/>
        </p:nvSpPr>
        <p:spPr>
          <a:xfrm>
            <a:off x="642938" y="6545263"/>
            <a:ext cx="2095500" cy="1397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defTabSz="1829329">
              <a:lnSpc>
                <a:spcPct val="100000"/>
              </a:lnSpc>
              <a:defRPr sz="1800" cap="none" spc="0">
                <a:solidFill>
                  <a:srgbClr val="558390"/>
                </a:solidFill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900" dirty="0"/>
              <a:t>NWPP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91184" y="2597151"/>
            <a:ext cx="7621017" cy="3840163"/>
          </a:xfrm>
        </p:spPr>
        <p:txBody>
          <a:bodyPr/>
          <a:lstStyle>
            <a:lvl1pPr marL="371475" marR="0" indent="-371475" algn="l" defTabSz="412869" rtl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300"/>
              </a:spcAft>
              <a:buClrTx/>
              <a:buSzTx/>
              <a:buFontTx/>
              <a:buChar char="–"/>
              <a:tabLst/>
              <a:defRPr kumimoji="0" lang="en-US" sz="3250" b="0" i="0" u="none" strike="noStrike" cap="none" spc="0" normalizeH="0" baseline="0" dirty="0" smtClean="0">
                <a:ln>
                  <a:noFill/>
                </a:ln>
                <a:solidFill>
                  <a:srgbClr val="4B7D95"/>
                </a:solidFill>
                <a:effectLst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venir Next"/>
              </a:defRPr>
            </a:lvl1pPr>
            <a:lvl2pPr marL="914400" indent="-346075">
              <a:spcBef>
                <a:spcPts val="900"/>
              </a:spcBef>
              <a:spcAft>
                <a:spcPts val="0"/>
              </a:spcAft>
              <a:defRPr i="1">
                <a:solidFill>
                  <a:srgbClr val="4B7D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518785" y="249762"/>
            <a:ext cx="3151515" cy="1600200"/>
          </a:xfrm>
        </p:spPr>
        <p:txBody>
          <a:bodyPr anchor="b">
            <a:noAutofit/>
          </a:bodyPr>
          <a:lstStyle>
            <a:lvl1pPr marL="0" marR="0" indent="0" algn="l" defTabSz="41286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5750" b="1" i="0" u="none" strike="noStrike" cap="small" spc="0" normalizeH="0" baseline="0" dirty="0">
                <a:ln>
                  <a:noFill/>
                </a:ln>
                <a:solidFill>
                  <a:schemeClr val="accent5"/>
                </a:solidFill>
                <a:effectLst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venir Next"/>
              </a:defRPr>
            </a:lvl1pPr>
          </a:lstStyle>
          <a:p>
            <a:r>
              <a:rPr lang="en-US" dirty="0"/>
              <a:t>Click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670300" y="250032"/>
            <a:ext cx="7658100" cy="1600200"/>
          </a:xfrm>
        </p:spPr>
        <p:txBody>
          <a:bodyPr anchor="b">
            <a:noAutofit/>
          </a:bodyPr>
          <a:lstStyle>
            <a:lvl1pPr marL="0" indent="7144">
              <a:buNone/>
              <a:defRPr sz="4800" b="1" cap="small" baseline="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D489F3D4-1874-3896-E580-97118ED28A47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xfrm>
            <a:off x="196850" y="6545263"/>
            <a:ext cx="322263" cy="139700"/>
          </a:xfrm>
        </p:spPr>
        <p:txBody>
          <a:bodyPr/>
          <a:lstStyle>
            <a:lvl1pPr>
              <a:defRPr>
                <a:solidFill>
                  <a:srgbClr val="2A2D31"/>
                </a:solidFill>
              </a:defRPr>
            </a:lvl1pPr>
          </a:lstStyle>
          <a:p>
            <a:pPr>
              <a:defRPr/>
            </a:pPr>
            <a:fld id="{088A073D-9EE1-4438-8FE1-30CE072411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09443"/>
      </p:ext>
    </p:extLst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076065-AA55-68C4-866F-751B8D770021}"/>
              </a:ext>
            </a:extLst>
          </p:cNvPr>
          <p:cNvSpPr/>
          <p:nvPr userDrawn="1"/>
        </p:nvSpPr>
        <p:spPr>
          <a:xfrm>
            <a:off x="0" y="-26988"/>
            <a:ext cx="12192000" cy="360203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CF7DC513-5A30-FF9E-2281-F952B0F066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81725"/>
            <a:ext cx="7318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4CAEA-9004-9E0A-3D3D-870EC9570D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4C016-53A2-4EF0-887D-5F7DADA57E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385597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BD35FEF-A450-B263-7FE7-BB1EB2B9B29C}"/>
              </a:ext>
            </a:extLst>
          </p:cNvPr>
          <p:cNvSpPr/>
          <p:nvPr userDrawn="1"/>
        </p:nvSpPr>
        <p:spPr>
          <a:xfrm>
            <a:off x="0" y="-26988"/>
            <a:ext cx="12192000" cy="458946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D4F6D10F-1509-5C75-7D7D-B0AE84F68C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81725"/>
            <a:ext cx="7318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 i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0F4E6D22-20F4-66F8-D7C7-A13AD07684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0AAB5-5465-43B7-94E0-608C5ED5B5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52003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9">
            <a:extLst>
              <a:ext uri="{FF2B5EF4-FFF2-40B4-BE49-F238E27FC236}">
                <a16:creationId xmlns:a16="http://schemas.microsoft.com/office/drawing/2014/main" id="{B39AAE37-925D-A668-1314-8FC7943CBC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773B7-645C-445F-BA1A-E561A54E3C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68862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Wide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2A850C-9BE3-806F-691B-C85FAFDFA771}"/>
              </a:ext>
            </a:extLst>
          </p:cNvPr>
          <p:cNvSpPr/>
          <p:nvPr userDrawn="1"/>
        </p:nvSpPr>
        <p:spPr>
          <a:xfrm>
            <a:off x="0" y="0"/>
            <a:ext cx="5148263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3E4498C7-263B-9395-8B8B-3F4C14D7AE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81725"/>
            <a:ext cx="7318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760"/>
            <a:ext cx="4206240" cy="5838471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8760" y="365760"/>
            <a:ext cx="6035040" cy="5838471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52249-EA09-8A17-10E0-B65DD1EA7F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18F80-DFEE-481C-B271-D28058AF1B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51938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rrow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6AB6447-0E0A-3336-059A-B53D6C7D31B3}"/>
              </a:ext>
            </a:extLst>
          </p:cNvPr>
          <p:cNvSpPr/>
          <p:nvPr userDrawn="1"/>
        </p:nvSpPr>
        <p:spPr>
          <a:xfrm>
            <a:off x="0" y="0"/>
            <a:ext cx="3581400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A742D53B-95AD-E69A-1432-A8A60772D9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81725"/>
            <a:ext cx="7318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760"/>
            <a:ext cx="2560320" cy="5838471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5888" y="365759"/>
            <a:ext cx="7677912" cy="5838471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C710DBEE-76B3-7FAD-2A69-102476C025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EC3B5-5459-4042-A66A-EF184CB27D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217147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Content Lo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298029-035B-1C0F-F4E5-66EE34074EF6}"/>
              </a:ext>
            </a:extLst>
          </p:cNvPr>
          <p:cNvSpPr/>
          <p:nvPr userDrawn="1"/>
        </p:nvSpPr>
        <p:spPr>
          <a:xfrm>
            <a:off x="0" y="0"/>
            <a:ext cx="3581400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EC7C8F1C-0CB0-260C-ADF0-692EDC414C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81725"/>
            <a:ext cx="7318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5888" y="1828800"/>
            <a:ext cx="7677912" cy="43754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41248" y="338492"/>
            <a:ext cx="2560320" cy="5843016"/>
          </a:xfrm>
        </p:spPr>
        <p:txBody>
          <a:bodyPr anchor="ctr" anchorCtr="1"/>
          <a:lstStyle>
            <a:lvl1pPr marL="0" indent="0" algn="r">
              <a:spcBef>
                <a:spcPts val="1800"/>
              </a:spcBef>
              <a:spcAft>
                <a:spcPts val="1200"/>
              </a:spcAft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675888" y="338492"/>
            <a:ext cx="767791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1DC5D8-76A0-18ED-1AEA-D4F78E62EBA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882C4-7770-4738-A31C-A5A1AB593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544671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9353209D-1E1F-5872-9D6F-6B45462959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99B53-DC9D-427C-AE1A-8585C69ACB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667326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 i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18D56367-B724-186E-107F-2881C8512B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6B192-BAF9-4B1A-ACEB-F76A3AA9EE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04456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9">
            <a:extLst>
              <a:ext uri="{FF2B5EF4-FFF2-40B4-BE49-F238E27FC236}">
                <a16:creationId xmlns:a16="http://schemas.microsoft.com/office/drawing/2014/main" id="{6D643724-5C63-B74A-7DF5-46F3A4AFB8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459F4-BABC-4E35-99B2-9D524C081F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105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FA4E14-5CF3-62CA-B368-C1BFEFACFB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4A88F-9AAD-47A3-B050-960ADAE2FE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79391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entere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DBFC223-0CAE-A8B4-79A4-C43EC826106E}"/>
              </a:ext>
            </a:extLst>
          </p:cNvPr>
          <p:cNvSpPr/>
          <p:nvPr userDrawn="1"/>
        </p:nvSpPr>
        <p:spPr>
          <a:xfrm>
            <a:off x="0" y="2516188"/>
            <a:ext cx="12192000" cy="182562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10EAB6C2-DF22-F076-BC6F-57AC4B1C54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81725"/>
            <a:ext cx="7318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DCADB54-FA2E-2664-C715-74A844BECC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2AF39-5D23-4DFF-A376-5E82850058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91554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0C0BE42-567B-180A-4439-6B4DFD3E84B7}"/>
              </a:ext>
            </a:extLst>
          </p:cNvPr>
          <p:cNvSpPr/>
          <p:nvPr userDrawn="1"/>
        </p:nvSpPr>
        <p:spPr>
          <a:xfrm>
            <a:off x="0" y="0"/>
            <a:ext cx="5148263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id="{C75910B4-31E1-DC8F-790C-E4F65429CB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81725"/>
            <a:ext cx="7318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 algn="ctr"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CC577D9-D228-0342-B40D-2BA4AFB42F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47E7A-57AC-41F4-872F-F9BA466069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614220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9">
            <a:extLst>
              <a:ext uri="{FF2B5EF4-FFF2-40B4-BE49-F238E27FC236}">
                <a16:creationId xmlns:a16="http://schemas.microsoft.com/office/drawing/2014/main" id="{86903A4A-56FD-8617-6884-2D545E84E6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FED5F-CBAB-4772-A7DE-5E33B690AF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73479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>
            <a:extLst>
              <a:ext uri="{FF2B5EF4-FFF2-40B4-BE49-F238E27FC236}">
                <a16:creationId xmlns:a16="http://schemas.microsoft.com/office/drawing/2014/main" id="{C26F96EF-6AD4-2833-4CB2-8F384E3EAE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8" y="230188"/>
            <a:ext cx="1371600" cy="118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6">
            <a:extLst>
              <a:ext uri="{FF2B5EF4-FFF2-40B4-BE49-F238E27FC236}">
                <a16:creationId xmlns:a16="http://schemas.microsoft.com/office/drawing/2014/main" id="{F73DAC06-4E36-903B-DCEE-AFDE40BA5800}"/>
              </a:ext>
            </a:extLst>
          </p:cNvPr>
          <p:cNvGrpSpPr>
            <a:grpSpLocks/>
          </p:cNvGrpSpPr>
          <p:nvPr userDrawn="1"/>
        </p:nvGrpSpPr>
        <p:grpSpPr bwMode="auto">
          <a:xfrm rot="-5400000">
            <a:off x="420688" y="5029200"/>
            <a:ext cx="1597025" cy="1603375"/>
            <a:chOff x="357809" y="365125"/>
            <a:chExt cx="1596887" cy="1602823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9C4D8C5A-7BB7-AD46-C83A-5AB0CA52B70F}"/>
                </a:ext>
              </a:extLst>
            </p:cNvPr>
            <p:cNvCxnSpPr/>
            <p:nvPr userDrawn="1"/>
          </p:nvCxnSpPr>
          <p:spPr>
            <a:xfrm>
              <a:off x="357809" y="365125"/>
              <a:ext cx="0" cy="1602823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F86AA05-E9CA-1C96-7094-9D0D8E337E50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357809" y="365125"/>
              <a:ext cx="159688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9">
            <a:extLst>
              <a:ext uri="{FF2B5EF4-FFF2-40B4-BE49-F238E27FC236}">
                <a16:creationId xmlns:a16="http://schemas.microsoft.com/office/drawing/2014/main" id="{67EB9257-F678-96E1-5506-E30CB82EFBA6}"/>
              </a:ext>
            </a:extLst>
          </p:cNvPr>
          <p:cNvGrpSpPr>
            <a:grpSpLocks/>
          </p:cNvGrpSpPr>
          <p:nvPr userDrawn="1"/>
        </p:nvGrpSpPr>
        <p:grpSpPr bwMode="auto">
          <a:xfrm rot="5400000">
            <a:off x="10177463" y="228600"/>
            <a:ext cx="1597025" cy="1603375"/>
            <a:chOff x="357809" y="365125"/>
            <a:chExt cx="1596887" cy="1602823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23222E5-1596-F292-C770-36895E229541}"/>
                </a:ext>
              </a:extLst>
            </p:cNvPr>
            <p:cNvCxnSpPr/>
            <p:nvPr userDrawn="1"/>
          </p:nvCxnSpPr>
          <p:spPr>
            <a:xfrm>
              <a:off x="357809" y="365125"/>
              <a:ext cx="0" cy="1602823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04CE322-A946-AB42-A5CC-3FA5329020A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357809" y="365125"/>
              <a:ext cx="159688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Slide Number Placeholder 16">
            <a:extLst>
              <a:ext uri="{FF2B5EF4-FFF2-40B4-BE49-F238E27FC236}">
                <a16:creationId xmlns:a16="http://schemas.microsoft.com/office/drawing/2014/main" id="{122AC7A5-A55E-CC66-3695-2758DDB344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ECCB-26BE-4478-8E6C-9E3FBEBA0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4260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3200" b="1" i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2104" y="1709928"/>
            <a:ext cx="10515600" cy="28529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38D3645F-B5C7-CA34-43ED-824A2663D1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2EC45-5BE7-4CC6-BCA8-E0B1368A8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5841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9007FD8-860D-5F69-71D1-3B74C3FA32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6D452-F926-45BD-B2B8-F0C6F4925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9863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ide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9127"/>
            <a:ext cx="4206240" cy="5838471"/>
          </a:xfrm>
          <a:solidFill>
            <a:schemeClr val="accent1"/>
          </a:solidFill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8760" y="365760"/>
            <a:ext cx="6035040" cy="5838471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A8C95A7C-9671-DD50-1707-72C55ECF2D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67A5C-53A5-452C-8ED7-A538C9A00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9665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rrow 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760"/>
            <a:ext cx="2560320" cy="5838471"/>
          </a:xfrm>
          <a:solidFill>
            <a:schemeClr val="accent1"/>
          </a:solidFill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5888" y="365759"/>
            <a:ext cx="7677912" cy="5838471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F8DD6102-410A-33F1-F3E1-D5E7D04A12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70049-9073-406C-8D9C-665D462C1C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7871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Loc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5888" y="1828800"/>
            <a:ext cx="7677912" cy="43754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41248" y="365124"/>
            <a:ext cx="2560320" cy="5843016"/>
          </a:xfrm>
          <a:solidFill>
            <a:schemeClr val="accent1"/>
          </a:solidFill>
        </p:spPr>
        <p:txBody>
          <a:bodyPr anchor="ctr" anchorCtr="1"/>
          <a:lstStyle>
            <a:lvl1pPr marL="0" indent="0" algn="r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675888" y="338492"/>
            <a:ext cx="767791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09504E1D-0E57-275B-6FB9-FC9EDF2408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29248-DB82-4D7E-ACFB-8AF6900A8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1729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2F7451-8052-4238-9541-97278E8320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0D229-53CA-40B5-A3C9-CD494909D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7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935987EA-07CF-2BD4-C0CD-973CA1A9F9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992D8-D83F-4EBC-9ABE-4F3A0E36FE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14496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E0026574-E1C9-C426-205C-463C996A4D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92B7E-59D3-4BB9-84D1-B7F9454C6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1464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FC8AD10E-B784-DBD3-B60F-40D7F76927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96770-4AE0-4197-98C5-CC785E655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0613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entere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F39E21C1-C705-A82F-5A53-3A0E74B712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F7817-F6E9-49A6-90D5-97ED628F3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7226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820D40-EA4C-B22F-69EC-6A997D5E14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B8B18-686B-4A04-BC97-A9CDC961C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7746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2C7C78BE-C22C-AA8A-7611-C529A71DD3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6A602-0E82-4559-B288-34AB11DDC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4083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White + Black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>
            <a:extLst>
              <a:ext uri="{FF2B5EF4-FFF2-40B4-BE49-F238E27FC236}">
                <a16:creationId xmlns:a16="http://schemas.microsoft.com/office/drawing/2014/main" id="{F570F058-2C0F-E13C-DEC7-96B9BC15F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113" y="0"/>
            <a:ext cx="3492501" cy="6858000"/>
          </a:xfrm>
          <a:prstGeom prst="rect">
            <a:avLst/>
          </a:prstGeom>
          <a:solidFill>
            <a:srgbClr val="2A2D31"/>
          </a:solidFill>
          <a:ln>
            <a:noFill/>
          </a:ln>
        </p:spPr>
        <p:txBody>
          <a:bodyPr lIns="11908" tIns="11908" rIns="11908" bIns="11908" anchor="ctr"/>
          <a:lstStyle>
            <a:lvl1pPr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9pPr>
          </a:lstStyle>
          <a:p>
            <a:pPr>
              <a:defRPr/>
            </a:pPr>
            <a:endParaRPr lang="en-US" altLang="en-US" sz="17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71020" y="1381125"/>
            <a:ext cx="7550959" cy="4479925"/>
          </a:xfrm>
        </p:spPr>
        <p:txBody>
          <a:bodyPr anchor="ctr"/>
          <a:lstStyle>
            <a:lvl1pPr marL="428625" marR="0" indent="-428625" algn="l" defTabSz="412869" rtl="0" fontAlgn="ctr" latinLnBrk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kumimoji="0" lang="en-US" sz="3500" b="0" i="0" u="none" strike="noStrike" cap="none" spc="-43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venir Next"/>
              </a:defRPr>
            </a:lvl1pPr>
            <a:lvl2pPr marL="713582" indent="0">
              <a:lnSpc>
                <a:spcPct val="100000"/>
              </a:lnSpc>
              <a:spcBef>
                <a:spcPts val="900"/>
              </a:spcBef>
              <a:buFont typeface="Myanmar Text" panose="020B0502040204020203" pitchFamily="34" charset="0"/>
              <a:buNone/>
              <a:defRPr sz="25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67843" y="152400"/>
            <a:ext cx="2892452" cy="6641592"/>
          </a:xfrm>
        </p:spPr>
        <p:txBody>
          <a:bodyPr anchor="ctr">
            <a:normAutofit/>
          </a:bodyPr>
          <a:lstStyle>
            <a:lvl1pPr marL="0" marR="0" indent="0" algn="r" defTabSz="412869" rtl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ClrTx/>
              <a:buSzTx/>
              <a:buFontTx/>
              <a:buNone/>
              <a:tabLst/>
              <a:defRPr kumimoji="0" lang="en-US" sz="2700" b="0" i="0" u="none" strike="noStrike" cap="small" spc="-170" normalizeH="0" baseline="0" dirty="0" smtClean="0">
                <a:ln>
                  <a:noFill/>
                </a:ln>
                <a:solidFill>
                  <a:srgbClr val="4B7D95">
                    <a:lumMod val="75000"/>
                  </a:srgbClr>
                </a:solidFill>
                <a:effectLst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venir Next"/>
              </a:defRPr>
            </a:lvl1pPr>
            <a:lvl2pPr marL="0" marR="0" indent="0" algn="r" defTabSz="412869" rtl="0" fontAlgn="auto" latinLnBrk="0" hangingPunct="0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ClrTx/>
              <a:buSzTx/>
              <a:buFontTx/>
              <a:buNone/>
              <a:tabLst/>
              <a:defRPr kumimoji="0" lang="en-US" sz="2700" b="1" i="0" u="none" strike="noStrike" cap="small" spc="-170" normalizeH="0" baseline="0" dirty="0" smtClean="0">
                <a:ln>
                  <a:noFill/>
                </a:ln>
                <a:solidFill>
                  <a:srgbClr val="4B7D95">
                    <a:lumMod val="60000"/>
                    <a:lumOff val="40000"/>
                  </a:srgbClr>
                </a:solidFill>
                <a:effectLst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venir Next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(emphasis)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8522A3A1-796F-7A5A-027A-F79DB8E1A60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xfrm>
            <a:off x="196850" y="6546850"/>
            <a:ext cx="322263" cy="138113"/>
          </a:xfrm>
        </p:spPr>
        <p:txBody>
          <a:bodyPr/>
          <a:lstStyle>
            <a:lvl1pPr>
              <a:defRPr b="1">
                <a:solidFill>
                  <a:srgbClr val="4B636F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pPr>
              <a:defRPr/>
            </a:pPr>
            <a:fld id="{DFEA535E-D7A8-4328-A012-4C87830C45A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60740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47BA31E6-B03E-9E9F-A1A2-36C03C3CA8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0C05F-B217-4519-B2DF-6107AD879F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81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43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slideLayout" Target="../slideLayouts/slideLayout85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rotWithShape="1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DC41E7-D071-CEDD-54D6-ABAB4EB27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901F996-190E-3A3D-3C19-FEAC61A5FF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CBA47F-6A93-B4CF-BE26-506AE10458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87113" y="6357938"/>
            <a:ext cx="5635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9545B86-5946-44C4-96CF-91AD74D52D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8">
            <a:extLst>
              <a:ext uri="{FF2B5EF4-FFF2-40B4-BE49-F238E27FC236}">
                <a16:creationId xmlns:a16="http://schemas.microsoft.com/office/drawing/2014/main" id="{00C5BB42-CA9C-82BB-D2D1-424CE8039A8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6176963"/>
            <a:ext cx="7318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0" name="Group 5">
            <a:extLst>
              <a:ext uri="{FF2B5EF4-FFF2-40B4-BE49-F238E27FC236}">
                <a16:creationId xmlns:a16="http://schemas.microsoft.com/office/drawing/2014/main" id="{232F7887-18E9-E12B-39E7-22978630050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20688" y="228600"/>
            <a:ext cx="1597025" cy="1603375"/>
            <a:chOff x="457200" y="182880"/>
            <a:chExt cx="1596887" cy="1602823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B1AFB2C-E0B3-566B-AC71-92A7BBCD47C9}"/>
                </a:ext>
              </a:extLst>
            </p:cNvPr>
            <p:cNvCxnSpPr/>
            <p:nvPr userDrawn="1"/>
          </p:nvCxnSpPr>
          <p:spPr>
            <a:xfrm>
              <a:off x="457200" y="182880"/>
              <a:ext cx="0" cy="1602823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B71B240-485E-DA67-00A6-DEE7E68D7E08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457200" y="182880"/>
              <a:ext cx="159688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1" name="Group 12">
            <a:extLst>
              <a:ext uri="{FF2B5EF4-FFF2-40B4-BE49-F238E27FC236}">
                <a16:creationId xmlns:a16="http://schemas.microsoft.com/office/drawing/2014/main" id="{9AADD1E4-26F5-AA52-7770-3F1D771D820E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10177463" y="5029200"/>
            <a:ext cx="1597025" cy="1603375"/>
            <a:chOff x="357809" y="365125"/>
            <a:chExt cx="1596887" cy="1602823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AC2C450-EECF-3718-D665-CF1E27D0AF4A}"/>
                </a:ext>
              </a:extLst>
            </p:cNvPr>
            <p:cNvCxnSpPr/>
            <p:nvPr userDrawn="1"/>
          </p:nvCxnSpPr>
          <p:spPr>
            <a:xfrm>
              <a:off x="357809" y="365125"/>
              <a:ext cx="0" cy="1602823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1D2299A-1F7C-A5F2-2F8D-50DEC2B72510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357809" y="365125"/>
              <a:ext cx="159688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7" r:id="rId1"/>
    <p:sldLayoutId id="2147484427" r:id="rId2"/>
    <p:sldLayoutId id="2147484428" r:id="rId3"/>
    <p:sldLayoutId id="2147484429" r:id="rId4"/>
    <p:sldLayoutId id="2147484430" r:id="rId5"/>
    <p:sldLayoutId id="2147484431" r:id="rId6"/>
    <p:sldLayoutId id="2147484432" r:id="rId7"/>
    <p:sldLayoutId id="2147484433" r:id="rId8"/>
    <p:sldLayoutId id="2147484434" r:id="rId9"/>
    <p:sldLayoutId id="2147484435" r:id="rId10"/>
    <p:sldLayoutId id="2147484436" r:id="rId11"/>
    <p:sldLayoutId id="2147484437" r:id="rId12"/>
    <p:sldLayoutId id="2147484478" r:id="rId1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 kern="1200" cap="small" spc="-1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9pPr>
    </p:titleStyle>
    <p:bodyStyle>
      <a:lvl1pPr marL="228600" indent="-228600" algn="l" rtl="0" eaLnBrk="0" fontAlgn="base" hangingPunct="0">
        <a:spcBef>
          <a:spcPts val="1000"/>
        </a:spcBef>
        <a:spcAft>
          <a:spcPct val="0"/>
        </a:spcAft>
        <a:buFont typeface="Bahnschrift SemiLight Condensed" panose="020B0502040204020203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ts val="1000"/>
        </a:spcBef>
        <a:spcAft>
          <a:spcPct val="0"/>
        </a:spcAft>
        <a:buFont typeface="Symbol" panose="05050102010706020507" pitchFamily="18" charset="2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1000"/>
        </a:spcBef>
        <a:spcAft>
          <a:spcPct val="0"/>
        </a:spcAft>
        <a:buFont typeface="Bahnschrift SemiLight Condensed" panose="020B0502040204020203" pitchFamily="34" charset="0"/>
        <a:buChar char="&gt;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ts val="1000"/>
        </a:spcBef>
        <a:spcAft>
          <a:spcPct val="0"/>
        </a:spcAft>
        <a:defRPr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1000"/>
        </a:spcBef>
        <a:spcAft>
          <a:spcPct val="0"/>
        </a:spcAft>
        <a:buFont typeface="Bahnschrift SemiLight Condensed" panose="020B0502040204020203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rotWithShape="1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1E246A-399E-CB15-EA4E-B2CFBED76C87}"/>
              </a:ext>
            </a:extLst>
          </p:cNvPr>
          <p:cNvSpPr/>
          <p:nvPr userDrawn="1"/>
        </p:nvSpPr>
        <p:spPr>
          <a:xfrm>
            <a:off x="0" y="-71438"/>
            <a:ext cx="12192000" cy="182562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26AD2E-57F5-EF91-DB58-0E4FCC308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52" name="Text Placeholder 2">
            <a:extLst>
              <a:ext uri="{FF2B5EF4-FFF2-40B4-BE49-F238E27FC236}">
                <a16:creationId xmlns:a16="http://schemas.microsoft.com/office/drawing/2014/main" id="{F6515C04-AF98-614E-6292-B2DB613D11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168F9D-D26C-6BCE-9B1D-E613B6D95C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82350" y="6354763"/>
            <a:ext cx="5683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B8C8D"/>
                </a:solidFill>
              </a:defRPr>
            </a:lvl1pPr>
          </a:lstStyle>
          <a:p>
            <a:pPr>
              <a:defRPr/>
            </a:pPr>
            <a:fld id="{E181433A-8A18-47B5-968B-5E30549AB2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4" name="Picture 10">
            <a:extLst>
              <a:ext uri="{FF2B5EF4-FFF2-40B4-BE49-F238E27FC236}">
                <a16:creationId xmlns:a16="http://schemas.microsoft.com/office/drawing/2014/main" id="{CDBEDBD6-2C7D-6BB1-1000-A37332BF99B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81725"/>
            <a:ext cx="7318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38" r:id="rId3"/>
    <p:sldLayoutId id="2147484481" r:id="rId4"/>
    <p:sldLayoutId id="2147484482" r:id="rId5"/>
    <p:sldLayoutId id="2147484483" r:id="rId6"/>
    <p:sldLayoutId id="2147484439" r:id="rId7"/>
    <p:sldLayoutId id="2147484440" r:id="rId8"/>
    <p:sldLayoutId id="2147484441" r:id="rId9"/>
    <p:sldLayoutId id="2147484484" r:id="rId10"/>
    <p:sldLayoutId id="2147484485" r:id="rId11"/>
    <p:sldLayoutId id="2147484442" r:id="rId1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 kern="1200" cap="small" spc="-1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9pPr>
    </p:titleStyle>
    <p:bodyStyle>
      <a:lvl1pPr marL="228600" indent="-228600" algn="l" rtl="0" eaLnBrk="0" fontAlgn="base" hangingPunct="0">
        <a:spcBef>
          <a:spcPts val="1000"/>
        </a:spcBef>
        <a:spcAft>
          <a:spcPct val="0"/>
        </a:spcAft>
        <a:buFont typeface="Bahnschrift SemiLight Condensed" panose="020B0502040204020203" pitchFamily="34" charset="0"/>
        <a:buChar char="»"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ts val="1000"/>
        </a:spcBef>
        <a:spcAft>
          <a:spcPct val="0"/>
        </a:spcAft>
        <a:buFont typeface="Symbol" panose="05050102010706020507" pitchFamily="18" charset="2"/>
        <a:buChar char="-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1000"/>
        </a:spcBef>
        <a:spcAft>
          <a:spcPct val="0"/>
        </a:spcAft>
        <a:buFont typeface="Bahnschrift SemiLight Condensed" panose="020B0502040204020203" pitchFamily="34" charset="0"/>
        <a:buChar char="&gt;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ts val="1000"/>
        </a:spcBef>
        <a:spcAft>
          <a:spcPct val="0"/>
        </a:spcAft>
        <a:defRPr lang="en-US" i="1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1000"/>
        </a:spcBef>
        <a:spcAft>
          <a:spcPct val="0"/>
        </a:spcAft>
        <a:buFont typeface="Bahnschrift SemiLight Condensed" panose="020B0502040204020203" pitchFamily="34" charset="0"/>
        <a:buChar char="»"/>
        <a:defRPr lang="en-US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rotWithShape="1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83F0D8A-F3CB-D97A-9F24-670CB7C5309E}"/>
              </a:ext>
            </a:extLst>
          </p:cNvPr>
          <p:cNvSpPr/>
          <p:nvPr userDrawn="1"/>
        </p:nvSpPr>
        <p:spPr>
          <a:xfrm>
            <a:off x="0" y="-134938"/>
            <a:ext cx="12192000" cy="1825626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cap="small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8A8822-A2AA-E229-3129-94C570FF7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076" name="Text Placeholder 2">
            <a:extLst>
              <a:ext uri="{FF2B5EF4-FFF2-40B4-BE49-F238E27FC236}">
                <a16:creationId xmlns:a16="http://schemas.microsoft.com/office/drawing/2014/main" id="{09DE1879-860F-0A3E-D69E-3FB15BFFB23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CDA1C40-D6CC-F574-2ACB-737ACD81E9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82350" y="6354763"/>
            <a:ext cx="5683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B8C8D"/>
                </a:solidFill>
              </a:defRPr>
            </a:lvl1pPr>
          </a:lstStyle>
          <a:p>
            <a:pPr>
              <a:defRPr/>
            </a:pPr>
            <a:fld id="{522AE20F-FB39-4F0B-9BFF-DCA5C4F27B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3078" name="Picture 10">
            <a:extLst>
              <a:ext uri="{FF2B5EF4-FFF2-40B4-BE49-F238E27FC236}">
                <a16:creationId xmlns:a16="http://schemas.microsoft.com/office/drawing/2014/main" id="{7F566EF4-9F79-83D2-5AD4-C7C07CC99D43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81725"/>
            <a:ext cx="7318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86" r:id="rId1"/>
    <p:sldLayoutId id="2147484487" r:id="rId2"/>
    <p:sldLayoutId id="2147484443" r:id="rId3"/>
    <p:sldLayoutId id="2147484488" r:id="rId4"/>
    <p:sldLayoutId id="2147484489" r:id="rId5"/>
    <p:sldLayoutId id="2147484490" r:id="rId6"/>
    <p:sldLayoutId id="2147484444" r:id="rId7"/>
    <p:sldLayoutId id="2147484445" r:id="rId8"/>
    <p:sldLayoutId id="2147484446" r:id="rId9"/>
    <p:sldLayoutId id="2147484491" r:id="rId10"/>
    <p:sldLayoutId id="2147484492" r:id="rId11"/>
    <p:sldLayoutId id="2147484447" r:id="rId12"/>
    <p:sldLayoutId id="2147484493" r:id="rId1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 kern="1200" cap="small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bg1"/>
          </a:solidFill>
          <a:latin typeface="Nirmala UI" panose="020B05020402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bg1"/>
          </a:solidFill>
          <a:latin typeface="Nirmala UI" panose="020B05020402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bg1"/>
          </a:solidFill>
          <a:latin typeface="Nirmala UI" panose="020B05020402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bg1"/>
          </a:solidFill>
          <a:latin typeface="Nirmala UI" panose="020B0502040204020203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bg1"/>
          </a:solidFill>
          <a:latin typeface="Nirmala UI" panose="020B0502040204020203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bg1"/>
          </a:solidFill>
          <a:latin typeface="Nirmala UI" panose="020B0502040204020203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bg1"/>
          </a:solidFill>
          <a:latin typeface="Nirmala UI" panose="020B0502040204020203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bg1"/>
          </a:solidFill>
          <a:latin typeface="Nirmala UI" panose="020B0502040204020203" pitchFamily="34" charset="0"/>
        </a:defRPr>
      </a:lvl9pPr>
    </p:titleStyle>
    <p:bodyStyle>
      <a:lvl1pPr marL="228600" indent="-228600" algn="l" rtl="0" eaLnBrk="0" fontAlgn="base" hangingPunct="0">
        <a:spcBef>
          <a:spcPts val="1000"/>
        </a:spcBef>
        <a:spcAft>
          <a:spcPct val="0"/>
        </a:spcAft>
        <a:buFont typeface="Bahnschrift SemiLight Condensed" panose="020B0502040204020203" pitchFamily="34" charset="0"/>
        <a:buChar char="»"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ts val="1000"/>
        </a:spcBef>
        <a:spcAft>
          <a:spcPct val="0"/>
        </a:spcAft>
        <a:buFont typeface="Symbol" panose="05050102010706020507" pitchFamily="18" charset="2"/>
        <a:buChar char="-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1000"/>
        </a:spcBef>
        <a:spcAft>
          <a:spcPct val="0"/>
        </a:spcAft>
        <a:buFont typeface="Bahnschrift SemiLight Condensed" panose="020B0502040204020203" pitchFamily="34" charset="0"/>
        <a:buChar char="&gt;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ts val="1000"/>
        </a:spcBef>
        <a:spcAft>
          <a:spcPct val="0"/>
        </a:spcAft>
        <a:defRPr lang="en-US" i="1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1000"/>
        </a:spcBef>
        <a:spcAft>
          <a:spcPct val="0"/>
        </a:spcAft>
        <a:buFont typeface="Bahnschrift SemiLight Condensed" panose="020B0502040204020203" pitchFamily="34" charset="0"/>
        <a:buChar char="»"/>
        <a:defRPr lang="en-US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rotWithShape="1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6">
            <a:extLst>
              <a:ext uri="{FF2B5EF4-FFF2-40B4-BE49-F238E27FC236}">
                <a16:creationId xmlns:a16="http://schemas.microsoft.com/office/drawing/2014/main" id="{AF0305B1-85E5-DB55-99FE-2D37E09F5673}"/>
              </a:ext>
            </a:extLst>
          </p:cNvPr>
          <p:cNvGrpSpPr>
            <a:grpSpLocks/>
          </p:cNvGrpSpPr>
          <p:nvPr/>
        </p:nvGrpSpPr>
        <p:grpSpPr bwMode="auto">
          <a:xfrm>
            <a:off x="150813" y="0"/>
            <a:ext cx="2436812" cy="6858000"/>
            <a:chOff x="1320800" y="0"/>
            <a:chExt cx="2436813" cy="6858001"/>
          </a:xfrm>
        </p:grpSpPr>
        <p:sp>
          <p:nvSpPr>
            <p:cNvPr id="4103" name="Freeform 6">
              <a:extLst>
                <a:ext uri="{FF2B5EF4-FFF2-40B4-BE49-F238E27FC236}">
                  <a16:creationId xmlns:a16="http://schemas.microsoft.com/office/drawing/2014/main" id="{750DB4FA-1B70-AE76-93F3-8C2360B50B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>
                <a:gd name="T0" fmla="*/ 0 w 707"/>
                <a:gd name="T1" fmla="*/ 2147483646 h 3357"/>
                <a:gd name="T2" fmla="*/ 2147483646 w 707"/>
                <a:gd name="T3" fmla="*/ 2147483646 h 3357"/>
                <a:gd name="T4" fmla="*/ 2147483646 w 707"/>
                <a:gd name="T5" fmla="*/ 0 h 3357"/>
                <a:gd name="T6" fmla="*/ 2147483646 w 707"/>
                <a:gd name="T7" fmla="*/ 0 h 3357"/>
                <a:gd name="T8" fmla="*/ 0 w 707"/>
                <a:gd name="T9" fmla="*/ 2147483646 h 33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F2821311-EA23-3305-BE71-E1F30F97B345}"/>
                </a:ext>
              </a:extLst>
            </p:cNvPr>
            <p:cNvSpPr/>
            <p:nvPr/>
          </p:nvSpPr>
          <p:spPr bwMode="auto">
            <a:xfrm>
              <a:off x="1320800" y="0"/>
              <a:ext cx="1117600" cy="5276851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73371D42-0D5B-F5A9-CAF5-DBE47696E747}"/>
                </a:ext>
              </a:extLst>
            </p:cNvPr>
            <p:cNvSpPr/>
            <p:nvPr/>
          </p:nvSpPr>
          <p:spPr bwMode="auto">
            <a:xfrm>
              <a:off x="1320800" y="5238751"/>
              <a:ext cx="1228726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1488D404-360C-4D88-247D-70D8F22E1C85}"/>
                </a:ext>
              </a:extLst>
            </p:cNvPr>
            <p:cNvSpPr/>
            <p:nvPr/>
          </p:nvSpPr>
          <p:spPr bwMode="auto">
            <a:xfrm>
              <a:off x="1627187" y="5291139"/>
              <a:ext cx="1495426" cy="1566862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7A8E85AD-5F82-7F20-968B-04D22FA52D1C}"/>
                </a:ext>
              </a:extLst>
            </p:cNvPr>
            <p:cNvSpPr/>
            <p:nvPr/>
          </p:nvSpPr>
          <p:spPr bwMode="auto">
            <a:xfrm>
              <a:off x="1627187" y="5286376"/>
              <a:ext cx="2130426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0C6D4AFA-5397-4573-549B-6A42E3290203}"/>
                </a:ext>
              </a:extLst>
            </p:cNvPr>
            <p:cNvSpPr/>
            <p:nvPr/>
          </p:nvSpPr>
          <p:spPr bwMode="auto">
            <a:xfrm>
              <a:off x="1320800" y="5238751"/>
              <a:ext cx="1695451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3686B-236F-1EFF-F885-D7BE78256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17526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>
            <a:extLst>
              <a:ext uri="{FF2B5EF4-FFF2-40B4-BE49-F238E27FC236}">
                <a16:creationId xmlns:a16="http://schemas.microsoft.com/office/drawing/2014/main" id="{7160BE07-B763-68B6-447F-2DF236199B4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84313" y="2667000"/>
            <a:ext cx="10018712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2D8C9-C83C-F85E-D371-016AA24BC1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82350" y="6354763"/>
            <a:ext cx="5524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26AA41B1-C8E8-4E50-A3A4-2D85338801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4102" name="Picture 13">
            <a:extLst>
              <a:ext uri="{FF2B5EF4-FFF2-40B4-BE49-F238E27FC236}">
                <a16:creationId xmlns:a16="http://schemas.microsoft.com/office/drawing/2014/main" id="{505171EF-6DB3-7E6D-ED75-3A39B7DBAA12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81725"/>
            <a:ext cx="7318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48" r:id="rId2"/>
    <p:sldLayoutId id="2147484449" r:id="rId3"/>
    <p:sldLayoutId id="2147484450" r:id="rId4"/>
    <p:sldLayoutId id="2147484451" r:id="rId5"/>
    <p:sldLayoutId id="2147484452" r:id="rId6"/>
    <p:sldLayoutId id="2147484453" r:id="rId7"/>
    <p:sldLayoutId id="2147484454" r:id="rId8"/>
    <p:sldLayoutId id="2147484455" r:id="rId9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5400" b="1" kern="1200" cap="small" spc="-15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1000"/>
        </a:spcAft>
        <a:buSzPct val="145000"/>
        <a:buFont typeface="Bahnschrift SemiLight Condensed" panose="020B0502040204020203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ts val="1000"/>
        </a:spcAft>
        <a:buSzPct val="145000"/>
        <a:buFont typeface="Symbol" panose="05050102010706020507" pitchFamily="18" charset="2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1000"/>
        </a:spcAft>
        <a:buSzPct val="145000"/>
        <a:buFont typeface="Bahnschrift SemiLight Condensed" panose="020B0502040204020203" pitchFamily="34" charset="0"/>
        <a:buChar char="&gt;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0" fontAlgn="base" hangingPunct="0">
        <a:spcBef>
          <a:spcPct val="20000"/>
        </a:spcBef>
        <a:spcAft>
          <a:spcPts val="1000"/>
        </a:spcAft>
        <a:buSzPct val="145000"/>
        <a:buFont typeface="Bahnschrift SemiLight Condensed" panose="020B0502040204020203" pitchFamily="34" charset="0"/>
        <a:defRPr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1000"/>
        </a:spcAft>
        <a:buSzPct val="145000"/>
        <a:buFont typeface="Bahnschrift SemiLight Condensed" panose="020B0502040204020203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rotWithShape="1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46D540-1178-65C8-7A39-80FB0616A80C}"/>
              </a:ext>
            </a:extLst>
          </p:cNvPr>
          <p:cNvSpPr/>
          <p:nvPr userDrawn="1"/>
        </p:nvSpPr>
        <p:spPr>
          <a:xfrm>
            <a:off x="0" y="-134938"/>
            <a:ext cx="12192000" cy="1825626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cap="small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49934C-350A-9378-6527-AD6FA6D49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124" name="Text Placeholder 2">
            <a:extLst>
              <a:ext uri="{FF2B5EF4-FFF2-40B4-BE49-F238E27FC236}">
                <a16:creationId xmlns:a16="http://schemas.microsoft.com/office/drawing/2014/main" id="{7C54B60F-80CB-9DAB-4407-28AC78E467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CD39CA7-EDAE-FFB4-CAFA-DA8C6F116C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82350" y="6354763"/>
            <a:ext cx="5683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B8C8D"/>
                </a:solidFill>
              </a:defRPr>
            </a:lvl1pPr>
          </a:lstStyle>
          <a:p>
            <a:pPr>
              <a:defRPr/>
            </a:pPr>
            <a:fld id="{14501B5A-1F15-4ED5-936E-35AF156803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5126" name="Picture 10">
            <a:extLst>
              <a:ext uri="{FF2B5EF4-FFF2-40B4-BE49-F238E27FC236}">
                <a16:creationId xmlns:a16="http://schemas.microsoft.com/office/drawing/2014/main" id="{9DA784F2-75E5-DA77-C4E6-F931E01DCC41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81725"/>
            <a:ext cx="7318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95" r:id="rId1"/>
    <p:sldLayoutId id="2147484496" r:id="rId2"/>
    <p:sldLayoutId id="2147484456" r:id="rId3"/>
    <p:sldLayoutId id="2147484497" r:id="rId4"/>
    <p:sldLayoutId id="2147484498" r:id="rId5"/>
    <p:sldLayoutId id="2147484499" r:id="rId6"/>
    <p:sldLayoutId id="2147484457" r:id="rId7"/>
    <p:sldLayoutId id="2147484458" r:id="rId8"/>
    <p:sldLayoutId id="2147484459" r:id="rId9"/>
    <p:sldLayoutId id="2147484500" r:id="rId10"/>
    <p:sldLayoutId id="2147484501" r:id="rId11"/>
    <p:sldLayoutId id="2147484460" r:id="rId12"/>
    <p:sldLayoutId id="2147484502" r:id="rId1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 kern="1200" cap="small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bg1"/>
          </a:solidFill>
          <a:latin typeface="Nirmala UI" panose="020B05020402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bg1"/>
          </a:solidFill>
          <a:latin typeface="Nirmala UI" panose="020B05020402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bg1"/>
          </a:solidFill>
          <a:latin typeface="Nirmala UI" panose="020B05020402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bg1"/>
          </a:solidFill>
          <a:latin typeface="Nirmala UI" panose="020B0502040204020203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bg1"/>
          </a:solidFill>
          <a:latin typeface="Nirmala UI" panose="020B0502040204020203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bg1"/>
          </a:solidFill>
          <a:latin typeface="Nirmala UI" panose="020B0502040204020203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bg1"/>
          </a:solidFill>
          <a:latin typeface="Nirmala UI" panose="020B0502040204020203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bg1"/>
          </a:solidFill>
          <a:latin typeface="Nirmala UI" panose="020B0502040204020203" pitchFamily="34" charset="0"/>
        </a:defRPr>
      </a:lvl9pPr>
    </p:titleStyle>
    <p:bodyStyle>
      <a:lvl1pPr marL="228600" indent="-228600" algn="l" rtl="0" eaLnBrk="0" fontAlgn="base" hangingPunct="0">
        <a:spcBef>
          <a:spcPts val="1000"/>
        </a:spcBef>
        <a:spcAft>
          <a:spcPct val="0"/>
        </a:spcAft>
        <a:buFont typeface="Bahnschrift SemiLight Condensed" panose="020B0502040204020203" pitchFamily="34" charset="0"/>
        <a:buChar char="»"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ts val="1000"/>
        </a:spcBef>
        <a:spcAft>
          <a:spcPct val="0"/>
        </a:spcAft>
        <a:buFont typeface="Symbol" panose="05050102010706020507" pitchFamily="18" charset="2"/>
        <a:buChar char="-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1000"/>
        </a:spcBef>
        <a:spcAft>
          <a:spcPct val="0"/>
        </a:spcAft>
        <a:buFont typeface="Bahnschrift SemiLight Condensed" panose="020B0502040204020203" pitchFamily="34" charset="0"/>
        <a:buChar char="&gt;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ts val="1000"/>
        </a:spcBef>
        <a:spcAft>
          <a:spcPct val="0"/>
        </a:spcAft>
        <a:defRPr lang="en-US" i="1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1000"/>
        </a:spcBef>
        <a:spcAft>
          <a:spcPct val="0"/>
        </a:spcAft>
        <a:buFont typeface="Bahnschrift SemiLight Condensed" panose="020B0502040204020203" pitchFamily="34" charset="0"/>
        <a:buChar char="»"/>
        <a:defRPr lang="en-US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rotWithShape="1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98E5A5D-2B12-6607-25F5-C22AEB9F7D1F}"/>
              </a:ext>
            </a:extLst>
          </p:cNvPr>
          <p:cNvSpPr/>
          <p:nvPr userDrawn="1"/>
        </p:nvSpPr>
        <p:spPr>
          <a:xfrm>
            <a:off x="0" y="-71438"/>
            <a:ext cx="12192000" cy="182562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9412A9-14D3-3F06-282F-E0706A990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148" name="Text Placeholder 2">
            <a:extLst>
              <a:ext uri="{FF2B5EF4-FFF2-40B4-BE49-F238E27FC236}">
                <a16:creationId xmlns:a16="http://schemas.microsoft.com/office/drawing/2014/main" id="{BB466AEF-A98D-4332-3883-C1590DA61E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9F8F969-686E-4BF8-EB82-0E6425E58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82350" y="6354763"/>
            <a:ext cx="5683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B8C8D"/>
                </a:solidFill>
              </a:defRPr>
            </a:lvl1pPr>
          </a:lstStyle>
          <a:p>
            <a:pPr>
              <a:defRPr/>
            </a:pPr>
            <a:fld id="{9DD620CA-179F-4842-8F06-9AF033B028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6150" name="Picture 10">
            <a:extLst>
              <a:ext uri="{FF2B5EF4-FFF2-40B4-BE49-F238E27FC236}">
                <a16:creationId xmlns:a16="http://schemas.microsoft.com/office/drawing/2014/main" id="{3330D9C2-5611-93AA-F143-CD7A307F87F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181725"/>
            <a:ext cx="7318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03" r:id="rId1"/>
    <p:sldLayoutId id="2147484504" r:id="rId2"/>
    <p:sldLayoutId id="2147484461" r:id="rId3"/>
    <p:sldLayoutId id="2147484505" r:id="rId4"/>
    <p:sldLayoutId id="2147484506" r:id="rId5"/>
    <p:sldLayoutId id="2147484507" r:id="rId6"/>
    <p:sldLayoutId id="2147484462" r:id="rId7"/>
    <p:sldLayoutId id="2147484463" r:id="rId8"/>
    <p:sldLayoutId id="2147484464" r:id="rId9"/>
    <p:sldLayoutId id="2147484508" r:id="rId10"/>
    <p:sldLayoutId id="2147484509" r:id="rId11"/>
    <p:sldLayoutId id="2147484465" r:id="rId1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 kern="1200" cap="small" spc="-1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9pPr>
    </p:titleStyle>
    <p:bodyStyle>
      <a:lvl1pPr marL="228600" indent="-228600" algn="l" rtl="0" eaLnBrk="0" fontAlgn="base" hangingPunct="0">
        <a:spcBef>
          <a:spcPts val="1000"/>
        </a:spcBef>
        <a:spcAft>
          <a:spcPct val="0"/>
        </a:spcAft>
        <a:buFont typeface="Bahnschrift SemiLight Condensed" panose="020B0502040204020203" pitchFamily="34" charset="0"/>
        <a:buChar char="»"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ts val="1000"/>
        </a:spcBef>
        <a:spcAft>
          <a:spcPct val="0"/>
        </a:spcAft>
        <a:buFont typeface="Symbol" panose="05050102010706020507" pitchFamily="18" charset="2"/>
        <a:buChar char="-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1000"/>
        </a:spcBef>
        <a:spcAft>
          <a:spcPct val="0"/>
        </a:spcAft>
        <a:buFont typeface="Bahnschrift SemiLight Condensed" panose="020B0502040204020203" pitchFamily="34" charset="0"/>
        <a:buChar char="&gt;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ts val="1000"/>
        </a:spcBef>
        <a:spcAft>
          <a:spcPct val="0"/>
        </a:spcAft>
        <a:defRPr lang="en-US" i="1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1000"/>
        </a:spcBef>
        <a:spcAft>
          <a:spcPct val="0"/>
        </a:spcAft>
        <a:buFont typeface="Bahnschrift SemiLight Condensed" panose="020B0502040204020203" pitchFamily="34" charset="0"/>
        <a:buChar char="»"/>
        <a:defRPr lang="en-US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rotWithShape="1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C83239-225C-0EBB-FE5A-B96D3F582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171" name="Text Placeholder 2">
            <a:extLst>
              <a:ext uri="{FF2B5EF4-FFF2-40B4-BE49-F238E27FC236}">
                <a16:creationId xmlns:a16="http://schemas.microsoft.com/office/drawing/2014/main" id="{92963AD3-064E-E09D-D6D2-DE15B17694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2B2B48-B755-D808-D449-AF722471D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87113" y="6357938"/>
            <a:ext cx="5635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5481B6-EDE7-4936-85F4-C640E16F6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173" name="Picture 8">
            <a:extLst>
              <a:ext uri="{FF2B5EF4-FFF2-40B4-BE49-F238E27FC236}">
                <a16:creationId xmlns:a16="http://schemas.microsoft.com/office/drawing/2014/main" id="{BB9DFF25-D754-4A3D-1249-70EF5134684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6176963"/>
            <a:ext cx="73183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4" name="Group 5">
            <a:extLst>
              <a:ext uri="{FF2B5EF4-FFF2-40B4-BE49-F238E27FC236}">
                <a16:creationId xmlns:a16="http://schemas.microsoft.com/office/drawing/2014/main" id="{3E9A97CF-140C-5CF1-E3D2-8E6B6918E16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20688" y="228600"/>
            <a:ext cx="1597025" cy="1603375"/>
            <a:chOff x="457200" y="182880"/>
            <a:chExt cx="1596887" cy="1602823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1A5872B-7077-9EE9-47A6-8A34CCB82B08}"/>
                </a:ext>
              </a:extLst>
            </p:cNvPr>
            <p:cNvCxnSpPr/>
            <p:nvPr userDrawn="1"/>
          </p:nvCxnSpPr>
          <p:spPr>
            <a:xfrm>
              <a:off x="457200" y="182880"/>
              <a:ext cx="0" cy="1602823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F11D42B-7B4F-B737-4832-46357A043024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457200" y="182880"/>
              <a:ext cx="159688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75" name="Group 12">
            <a:extLst>
              <a:ext uri="{FF2B5EF4-FFF2-40B4-BE49-F238E27FC236}">
                <a16:creationId xmlns:a16="http://schemas.microsoft.com/office/drawing/2014/main" id="{F548697C-C879-0B73-E4C9-D9EFDAE013CE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10177463" y="5029200"/>
            <a:ext cx="1597025" cy="1603375"/>
            <a:chOff x="357809" y="365125"/>
            <a:chExt cx="1596887" cy="1602823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29711A5-0A79-4830-00A1-0395E9A1A6D8}"/>
                </a:ext>
              </a:extLst>
            </p:cNvPr>
            <p:cNvCxnSpPr/>
            <p:nvPr userDrawn="1"/>
          </p:nvCxnSpPr>
          <p:spPr>
            <a:xfrm>
              <a:off x="357809" y="365125"/>
              <a:ext cx="0" cy="1602823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01B92F5-8AE7-3909-C3D6-9EB7F0AD2FDC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357809" y="365125"/>
              <a:ext cx="159688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0" r:id="rId1"/>
    <p:sldLayoutId id="2147484466" r:id="rId2"/>
    <p:sldLayoutId id="2147484467" r:id="rId3"/>
    <p:sldLayoutId id="2147484468" r:id="rId4"/>
    <p:sldLayoutId id="2147484469" r:id="rId5"/>
    <p:sldLayoutId id="2147484470" r:id="rId6"/>
    <p:sldLayoutId id="2147484471" r:id="rId7"/>
    <p:sldLayoutId id="2147484472" r:id="rId8"/>
    <p:sldLayoutId id="2147484473" r:id="rId9"/>
    <p:sldLayoutId id="2147484474" r:id="rId10"/>
    <p:sldLayoutId id="2147484475" r:id="rId11"/>
    <p:sldLayoutId id="2147484476" r:id="rId12"/>
    <p:sldLayoutId id="2147484511" r:id="rId1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 kern="1200" cap="small" spc="-1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Nirmala UI" panose="020B0502040204020203" pitchFamily="34" charset="0"/>
        </a:defRPr>
      </a:lvl9pPr>
    </p:titleStyle>
    <p:bodyStyle>
      <a:lvl1pPr marL="228600" indent="-228600" algn="l" rtl="0" eaLnBrk="0" fontAlgn="base" hangingPunct="0">
        <a:spcBef>
          <a:spcPts val="1000"/>
        </a:spcBef>
        <a:spcAft>
          <a:spcPct val="0"/>
        </a:spcAft>
        <a:buFont typeface="Bahnschrift SemiLight Condensed" panose="020B0502040204020203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ts val="1000"/>
        </a:spcBef>
        <a:spcAft>
          <a:spcPct val="0"/>
        </a:spcAft>
        <a:buFont typeface="Symbol" panose="05050102010706020507" pitchFamily="18" charset="2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1000"/>
        </a:spcBef>
        <a:spcAft>
          <a:spcPct val="0"/>
        </a:spcAft>
        <a:buFont typeface="Bahnschrift SemiLight Condensed" panose="020B0502040204020203" pitchFamily="34" charset="0"/>
        <a:buChar char="&gt;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ts val="1000"/>
        </a:spcBef>
        <a:spcAft>
          <a:spcPct val="0"/>
        </a:spcAft>
        <a:defRPr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1000"/>
        </a:spcBef>
        <a:spcAft>
          <a:spcPct val="0"/>
        </a:spcAft>
        <a:buFont typeface="Bahnschrift SemiLight Condensed" panose="020B0502040204020203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6D3D2-F873-CBF7-05FB-0EFD95D801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Western Resource Adequacy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943052-1404-3B13-61E6-1D67130301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75000"/>
                </a:schemeClr>
              </a:solidFill>
              <a:cs typeface="Nirmala UI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cs typeface="Nirmala UI"/>
              </a:rPr>
              <a:t>February 15, 2023</a:t>
            </a:r>
          </a:p>
        </p:txBody>
      </p:sp>
      <p:sp>
        <p:nvSpPr>
          <p:cNvPr id="45060" name="Slide Number Placeholder 4">
            <a:extLst>
              <a:ext uri="{FF2B5EF4-FFF2-40B4-BE49-F238E27FC236}">
                <a16:creationId xmlns:a16="http://schemas.microsoft.com/office/drawing/2014/main" id="{50D37B3E-B53F-C6AF-D352-D74C4B01D75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1182350" y="6356350"/>
            <a:ext cx="5651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Font typeface="Bahnschrift SemiLight Condensed" panose="020B0502040204020203" pitchFamily="34" charset="0"/>
              <a:buChar char="»"/>
              <a:defRPr sz="2800">
                <a:solidFill>
                  <a:schemeClr val="tx1"/>
                </a:solidFill>
                <a:latin typeface="Nirmala UI" panose="020B0502040204020203" pitchFamily="34" charset="0"/>
              </a:defRPr>
            </a:lvl1pPr>
            <a:lvl2pPr marL="742950" indent="-285750">
              <a:spcBef>
                <a:spcPts val="1000"/>
              </a:spcBef>
              <a:buFont typeface="Symbol" panose="05050102010706020507" pitchFamily="18" charset="2"/>
              <a:buChar char="-"/>
              <a:defRPr sz="2400">
                <a:solidFill>
                  <a:schemeClr val="tx1"/>
                </a:solidFill>
                <a:latin typeface="Nirmala UI" panose="020B0502040204020203" pitchFamily="34" charset="0"/>
              </a:defRPr>
            </a:lvl2pPr>
            <a:lvl3pPr marL="1143000" indent="-228600">
              <a:spcBef>
                <a:spcPts val="1000"/>
              </a:spcBef>
              <a:buFont typeface="Bahnschrift SemiLight Condensed" panose="020B0502040204020203" pitchFamily="34" charset="0"/>
              <a:buChar char="&gt;"/>
              <a:defRPr sz="2000">
                <a:solidFill>
                  <a:schemeClr val="tx1"/>
                </a:solidFill>
                <a:latin typeface="Nirmala UI" panose="020B0502040204020203" pitchFamily="34" charset="0"/>
              </a:defRPr>
            </a:lvl3pPr>
            <a:lvl4pPr marL="1600200" indent="-228600">
              <a:spcBef>
                <a:spcPts val="1000"/>
              </a:spcBef>
              <a:defRPr i="1">
                <a:solidFill>
                  <a:schemeClr val="tx1"/>
                </a:solidFill>
                <a:latin typeface="Nirmala UI" panose="020B0502040204020203" pitchFamily="34" charset="0"/>
              </a:defRPr>
            </a:lvl4pPr>
            <a:lvl5pPr marL="2057400" indent="-228600">
              <a:spcBef>
                <a:spcPts val="1000"/>
              </a:spcBef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C62376-6F50-4DED-9675-41166276B3E3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58B7B-2432-B386-302E-164E19336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happening in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D4367-6755-F44B-BD03-80860A658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/>
            <a:r>
              <a:rPr lang="en-US" sz="1800" b="1" dirty="0"/>
              <a:t>Continued Program Administration</a:t>
            </a:r>
            <a:r>
              <a:rPr lang="en-US" sz="1800" dirty="0"/>
              <a:t> </a:t>
            </a:r>
          </a:p>
          <a:p>
            <a:pPr marL="798513" lvl="1" indent="-341313"/>
            <a:r>
              <a:rPr lang="en-US" sz="1400" dirty="0"/>
              <a:t>Business Practice Development: review and approval of first set of business practices </a:t>
            </a:r>
          </a:p>
          <a:p>
            <a:pPr marL="798513" lvl="1" indent="-341313"/>
            <a:r>
              <a:rPr lang="en-US" sz="1400" dirty="0"/>
              <a:t>Retaining current staff and hiring 2-3 new staff</a:t>
            </a:r>
          </a:p>
          <a:p>
            <a:pPr marL="798513" lvl="1" indent="-341313"/>
            <a:r>
              <a:rPr lang="en-US" sz="1400" dirty="0"/>
              <a:t>Continuing to develop stakeholder engagement structure and technology</a:t>
            </a:r>
          </a:p>
          <a:p>
            <a:pPr marL="798513" lvl="1" indent="-341313"/>
            <a:r>
              <a:rPr lang="en-US" sz="1400" dirty="0"/>
              <a:t>Facilitation of Participant and stakeholder meetings </a:t>
            </a:r>
          </a:p>
          <a:p>
            <a:pPr marL="341313" indent="-341313"/>
            <a:r>
              <a:rPr lang="en-US" sz="1800" b="1" dirty="0"/>
              <a:t>Program Operator work</a:t>
            </a:r>
          </a:p>
          <a:p>
            <a:pPr marL="798513" lvl="1" indent="-341313"/>
            <a:r>
              <a:rPr lang="en-US" sz="1400" dirty="0"/>
              <a:t>Non-Binding Forward Showings: for Winter 2023-24, Summer 2024; data requests for updated modeling (Jan 2023)</a:t>
            </a:r>
          </a:p>
          <a:p>
            <a:pPr marL="798513" lvl="1" indent="-341313"/>
            <a:r>
              <a:rPr lang="en-US" sz="1400" dirty="0"/>
              <a:t>Ops Program set up: program trials Summer 2023, first non-binding Winter 2023-24</a:t>
            </a:r>
          </a:p>
          <a:p>
            <a:pPr marL="341313" indent="-341313"/>
            <a:r>
              <a:rPr lang="en-US" sz="1800" b="1" dirty="0"/>
              <a:t>Governance standup </a:t>
            </a:r>
            <a:r>
              <a:rPr lang="en-US" sz="1400" i="1" dirty="0"/>
              <a:t> </a:t>
            </a:r>
          </a:p>
          <a:p>
            <a:pPr marL="798513" lvl="1" indent="-341313"/>
            <a:r>
              <a:rPr lang="en-US" sz="1400" dirty="0"/>
              <a:t>Seating independent Board of Directors – a Nominating Committee worked through 2022 to identify the candidates</a:t>
            </a:r>
          </a:p>
          <a:p>
            <a:pPr marL="798513" lvl="1" indent="-341313"/>
            <a:r>
              <a:rPr lang="en-US" sz="1400" dirty="0"/>
              <a:t>Fully empowered Program Review and Nominating Committees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FFD6A-C4A2-3074-34BD-4A13A15DFA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D8C854-5247-4F52-9731-64E7661039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Nirmala UI" panose="020B0502040204020203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Nirmala UI" panose="020B050204020402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8523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A3DBF42-E033-91C4-C7A4-E7739282E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Solving a Problem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D4AD6B-E3BE-14F7-563B-835A77328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dirty="0"/>
              <a:t>Resource Adequacy is </a:t>
            </a:r>
            <a:r>
              <a:rPr lang="en-US" dirty="0"/>
              <a:t>currently </a:t>
            </a:r>
            <a:r>
              <a:rPr dirty="0"/>
              <a:t>conducted on utility-by-utility basis under individual IRPs </a:t>
            </a:r>
            <a:r>
              <a:rPr sz="2900" dirty="0"/>
              <a:t>or other local planning processes</a:t>
            </a:r>
          </a:p>
          <a:p>
            <a:pPr lvl="1" eaLnBrk="1" fontAlgn="auto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dirty="0"/>
              <a:t>No standardized method for measuring reliability risk or capacity contribution of resources</a:t>
            </a:r>
          </a:p>
          <a:p>
            <a:pPr lvl="1" eaLnBrk="1" fontAlgn="auto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dirty="0"/>
              <a:t>Utilities often must make broad assumptions about regional capacity availability that may not be accurate</a:t>
            </a:r>
            <a:endParaRPr lang="en-US" dirty="0"/>
          </a:p>
          <a:p>
            <a:pPr marL="285750" lvl="1" eaLnBrk="1" fontAlgn="auto" hangingPunct="1">
              <a:spcAft>
                <a:spcPts val="1200"/>
              </a:spcAft>
              <a:buFont typeface="Bahnschrift SemiLight Condensed" panose="020B0502040204020203" pitchFamily="34" charset="0"/>
              <a:buChar char="»"/>
              <a:defRPr/>
            </a:pPr>
            <a:r>
              <a:rPr lang="en-US" sz="2800" dirty="0"/>
              <a:t>Implements a </a:t>
            </a:r>
            <a:r>
              <a:rPr lang="en-US" sz="2800" b="1" dirty="0"/>
              <a:t>binding forward showing </a:t>
            </a:r>
            <a:r>
              <a:rPr lang="en-US" sz="2800" dirty="0"/>
              <a:t>framework that requires entities to demonstrate they have secured their share of the regional capacity need for the upcoming season</a:t>
            </a:r>
          </a:p>
          <a:p>
            <a:pPr marL="285750" lvl="1" eaLnBrk="1" fontAlgn="auto" hangingPunct="1">
              <a:spcAft>
                <a:spcPts val="1200"/>
              </a:spcAft>
              <a:buFont typeface="Bahnschrift SemiLight Condensed" panose="020B0502040204020203" pitchFamily="34" charset="0"/>
              <a:buChar char="»"/>
              <a:defRPr/>
            </a:pPr>
            <a:r>
              <a:rPr lang="en-US" sz="2800" dirty="0"/>
              <a:t>Implements a </a:t>
            </a:r>
            <a:r>
              <a:rPr lang="en-US" sz="2800" b="1" dirty="0"/>
              <a:t>binding operational program </a:t>
            </a:r>
            <a:r>
              <a:rPr lang="en-US" sz="2800" dirty="0"/>
              <a:t>that obligates members with calculated surplus to assist participants with a calculated deficit on the hours of highest need</a:t>
            </a:r>
          </a:p>
          <a:p>
            <a:pPr marL="285750" lvl="1" eaLnBrk="1" fontAlgn="auto" hangingPunct="1">
              <a:spcAft>
                <a:spcPts val="1200"/>
              </a:spcAft>
              <a:buFont typeface="Bahnschrift SemiLight Condensed" panose="020B0502040204020203" pitchFamily="34" charset="0"/>
              <a:buChar char="»"/>
              <a:defRPr/>
            </a:pPr>
            <a:r>
              <a:rPr lang="en-US" sz="2800" dirty="0"/>
              <a:t>Leverages the binding nature of the operational program, together with modeled supply and load diversity, to </a:t>
            </a:r>
            <a:r>
              <a:rPr lang="en-US" sz="2800" b="1" dirty="0"/>
              <a:t>safely lower the requirements </a:t>
            </a:r>
            <a:r>
              <a:rPr lang="en-US" sz="2800" dirty="0"/>
              <a:t>in the forward showing and help </a:t>
            </a:r>
            <a:r>
              <a:rPr lang="en-US" sz="2800" b="1" dirty="0"/>
              <a:t>inform resource selection </a:t>
            </a:r>
            <a:r>
              <a:rPr lang="en-US" sz="2800" dirty="0"/>
              <a:t>for the region, </a:t>
            </a:r>
            <a:r>
              <a:rPr lang="en-US" sz="2800" b="1" dirty="0"/>
              <a:t>driving investment savings </a:t>
            </a:r>
            <a:r>
              <a:rPr lang="en-US" sz="2800" dirty="0"/>
              <a:t>for members and their end use customers </a:t>
            </a:r>
          </a:p>
          <a:p>
            <a:pPr eaLnBrk="1" fontAlgn="auto" hangingPunct="1">
              <a:spcBef>
                <a:spcPts val="1200"/>
              </a:spcBef>
              <a:spcAft>
                <a:spcPts val="600"/>
              </a:spcAft>
              <a:defRPr/>
            </a:pPr>
            <a:endParaRPr dirty="0"/>
          </a:p>
        </p:txBody>
      </p:sp>
      <p:sp>
        <p:nvSpPr>
          <p:cNvPr id="50180" name="Slide Number Placeholder 5">
            <a:extLst>
              <a:ext uri="{FF2B5EF4-FFF2-40B4-BE49-F238E27FC236}">
                <a16:creationId xmlns:a16="http://schemas.microsoft.com/office/drawing/2014/main" id="{9EA67198-3DC0-F38B-B8E1-CCD97BCDF3D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Font typeface="Bahnschrift SemiLight Condensed" panose="020B0502040204020203" pitchFamily="34" charset="0"/>
              <a:buChar char="»"/>
              <a:defRPr sz="2800">
                <a:solidFill>
                  <a:schemeClr val="tx1"/>
                </a:solidFill>
                <a:latin typeface="Nirmala UI" panose="020B0502040204020203" pitchFamily="34" charset="0"/>
              </a:defRPr>
            </a:lvl1pPr>
            <a:lvl2pPr marL="742950" indent="-285750">
              <a:spcBef>
                <a:spcPts val="1000"/>
              </a:spcBef>
              <a:buFont typeface="Symbol" panose="05050102010706020507" pitchFamily="18" charset="2"/>
              <a:buChar char="-"/>
              <a:defRPr sz="2400">
                <a:solidFill>
                  <a:schemeClr val="tx1"/>
                </a:solidFill>
                <a:latin typeface="Nirmala UI" panose="020B0502040204020203" pitchFamily="34" charset="0"/>
              </a:defRPr>
            </a:lvl2pPr>
            <a:lvl3pPr marL="1143000" indent="-228600">
              <a:spcBef>
                <a:spcPts val="1000"/>
              </a:spcBef>
              <a:buFont typeface="Bahnschrift SemiLight Condensed" panose="020B0502040204020203" pitchFamily="34" charset="0"/>
              <a:buChar char="&gt;"/>
              <a:defRPr sz="2000">
                <a:solidFill>
                  <a:schemeClr val="tx1"/>
                </a:solidFill>
                <a:latin typeface="Nirmala UI" panose="020B0502040204020203" pitchFamily="34" charset="0"/>
              </a:defRPr>
            </a:lvl3pPr>
            <a:lvl4pPr marL="1600200" indent="-228600">
              <a:spcBef>
                <a:spcPts val="1000"/>
              </a:spcBef>
              <a:defRPr i="1">
                <a:solidFill>
                  <a:schemeClr val="tx1"/>
                </a:solidFill>
                <a:latin typeface="Nirmala UI" panose="020B0502040204020203" pitchFamily="34" charset="0"/>
              </a:defRPr>
            </a:lvl4pPr>
            <a:lvl5pPr marL="2057400" indent="-228600">
              <a:spcBef>
                <a:spcPts val="1000"/>
              </a:spcBef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D78B69-781C-4AD2-A45F-CC80B4D42C5E}" type="slidenum">
              <a:rPr lang="en-US" altLang="en-US" sz="1200" smtClean="0">
                <a:solidFill>
                  <a:srgbClr val="8B8C8D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B8C8D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AF2EF-E0F6-E1B9-AC2D-A7AB24299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WRAP Participation </a:t>
            </a:r>
          </a:p>
        </p:txBody>
      </p:sp>
      <p:sp>
        <p:nvSpPr>
          <p:cNvPr id="60419" name="Content Placeholder 2">
            <a:extLst>
              <a:ext uri="{FF2B5EF4-FFF2-40B4-BE49-F238E27FC236}">
                <a16:creationId xmlns:a16="http://schemas.microsoft.com/office/drawing/2014/main" id="{60BF251D-21CD-5CA9-4F9B-69683094D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Bahnschrift SemiLight Condensed" panose="020B0502040204020203" pitchFamily="34" charset="0"/>
              <a:buNone/>
              <a:defRPr/>
            </a:pPr>
            <a:r>
              <a:rPr sz="2400" b="1" dirty="0"/>
              <a:t>Voluntary participation in the program by the Load Responsible Entity (LRE)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sz="2000" dirty="0"/>
              <a:t>Primary entity responsible for meeting RA requirements —focus of program rights, responsibilities and compliance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sz="2000" dirty="0"/>
              <a:t>Sign Western Resource Adequacy Agreement (WRAA) (pro forma agreement under the WRAP Tariff) to commit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sz="2000" dirty="0"/>
              <a:t>Fund the costs of administering the program and sits on RA Participant Committee (RAPC)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/>
              <a:t>While joining is voluntary, once an LRE has joined, compliance is mandatory </a:t>
            </a:r>
            <a:endParaRPr sz="2000" dirty="0"/>
          </a:p>
        </p:txBody>
      </p:sp>
      <p:sp>
        <p:nvSpPr>
          <p:cNvPr id="60420" name="Slide Number Placeholder 3">
            <a:extLst>
              <a:ext uri="{FF2B5EF4-FFF2-40B4-BE49-F238E27FC236}">
                <a16:creationId xmlns:a16="http://schemas.microsoft.com/office/drawing/2014/main" id="{1ECAB3F0-A507-991E-8D1C-20A9269E26B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Font typeface="Bahnschrift SemiLight Condensed" panose="020B0502040204020203" pitchFamily="34" charset="0"/>
              <a:buChar char="»"/>
              <a:defRPr sz="2800">
                <a:solidFill>
                  <a:schemeClr val="tx1"/>
                </a:solidFill>
                <a:latin typeface="Nirmala UI" panose="020B0502040204020203" pitchFamily="34" charset="0"/>
              </a:defRPr>
            </a:lvl1pPr>
            <a:lvl2pPr marL="742950" indent="-285750">
              <a:spcBef>
                <a:spcPts val="1000"/>
              </a:spcBef>
              <a:buFont typeface="Symbol" panose="05050102010706020507" pitchFamily="18" charset="2"/>
              <a:buChar char="-"/>
              <a:defRPr sz="2400">
                <a:solidFill>
                  <a:schemeClr val="tx1"/>
                </a:solidFill>
                <a:latin typeface="Nirmala UI" panose="020B0502040204020203" pitchFamily="34" charset="0"/>
              </a:defRPr>
            </a:lvl2pPr>
            <a:lvl3pPr marL="1143000" indent="-228600">
              <a:spcBef>
                <a:spcPts val="1000"/>
              </a:spcBef>
              <a:buFont typeface="Bahnschrift SemiLight Condensed" panose="020B0502040204020203" pitchFamily="34" charset="0"/>
              <a:buChar char="&gt;"/>
              <a:defRPr sz="2000">
                <a:solidFill>
                  <a:schemeClr val="tx1"/>
                </a:solidFill>
                <a:latin typeface="Nirmala UI" panose="020B0502040204020203" pitchFamily="34" charset="0"/>
              </a:defRPr>
            </a:lvl3pPr>
            <a:lvl4pPr marL="1600200" indent="-228600">
              <a:spcBef>
                <a:spcPts val="1000"/>
              </a:spcBef>
              <a:defRPr i="1">
                <a:solidFill>
                  <a:schemeClr val="tx1"/>
                </a:solidFill>
                <a:latin typeface="Nirmala UI" panose="020B0502040204020203" pitchFamily="34" charset="0"/>
              </a:defRPr>
            </a:lvl4pPr>
            <a:lvl5pPr marL="2057400" indent="-228600">
              <a:spcBef>
                <a:spcPts val="1000"/>
              </a:spcBef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B5604E-8CFD-4849-BF22-68AD3E5A49E3}" type="slidenum">
              <a:rPr lang="en-US" altLang="en-US" sz="1200" smtClean="0">
                <a:solidFill>
                  <a:srgbClr val="8B8C8D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B8C8D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8B240-46A2-7AD1-D979-AD9B1F028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975" y="365125"/>
            <a:ext cx="2963863" cy="5838825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/>
              <a:t>Current Participants </a:t>
            </a:r>
            <a:br>
              <a:rPr lang="en-US" sz="1600" dirty="0"/>
            </a:br>
            <a:r>
              <a:rPr lang="en-US" sz="1400" b="0" cap="none" dirty="0"/>
              <a:t>Arizona Public Service</a:t>
            </a:r>
            <a:br>
              <a:rPr lang="en-US" sz="1400" b="0" cap="none" dirty="0"/>
            </a:br>
            <a:r>
              <a:rPr lang="en-US" sz="1400" b="0" cap="none" dirty="0" err="1"/>
              <a:t>Avista</a:t>
            </a:r>
            <a:br>
              <a:rPr lang="en-US" sz="1400" b="0" cap="none" dirty="0"/>
            </a:br>
            <a:r>
              <a:rPr lang="en-US" sz="1400" b="0" cap="none" dirty="0"/>
              <a:t>Bonneville Power Administration</a:t>
            </a:r>
            <a:br>
              <a:rPr lang="en-US" sz="1400" b="0" cap="none" dirty="0"/>
            </a:br>
            <a:r>
              <a:rPr lang="en-US" sz="1400" b="0" cap="none" dirty="0"/>
              <a:t>Calpine</a:t>
            </a:r>
            <a:br>
              <a:rPr lang="en-US" sz="1400" b="0" cap="none" dirty="0"/>
            </a:br>
            <a:r>
              <a:rPr lang="en-US" sz="1400" b="0" cap="none" dirty="0"/>
              <a:t>Chelan PUD </a:t>
            </a:r>
            <a:br>
              <a:rPr lang="en-US" sz="1400" b="0" cap="none" dirty="0"/>
            </a:br>
            <a:r>
              <a:rPr lang="en-US" sz="1400" b="0" cap="none" dirty="0"/>
              <a:t>Clatskanie PUD</a:t>
            </a:r>
            <a:br>
              <a:rPr lang="en-US" sz="1400" b="0" cap="none" dirty="0"/>
            </a:br>
            <a:r>
              <a:rPr lang="en-US" sz="1400" b="0" cap="none" dirty="0"/>
              <a:t>Eugene Water &amp; Electric Board</a:t>
            </a:r>
            <a:br>
              <a:rPr lang="en-US" sz="1400" b="0" cap="none" dirty="0"/>
            </a:br>
            <a:r>
              <a:rPr lang="en-US" sz="1400" b="0" cap="none" dirty="0"/>
              <a:t>Grant PUD</a:t>
            </a:r>
            <a:br>
              <a:rPr lang="en-US" sz="1400" b="0" cap="none" dirty="0"/>
            </a:br>
            <a:r>
              <a:rPr lang="en-US" sz="1400" b="0" cap="none" dirty="0"/>
              <a:t>Idaho Power</a:t>
            </a:r>
            <a:br>
              <a:rPr lang="en-US" sz="1400" b="0" cap="none" dirty="0"/>
            </a:br>
            <a:r>
              <a:rPr lang="en-US" sz="1400" b="0" cap="none" dirty="0" err="1"/>
              <a:t>NorthWestern</a:t>
            </a:r>
            <a:r>
              <a:rPr lang="en-US" sz="1400" b="0" cap="none" dirty="0"/>
              <a:t> Energy</a:t>
            </a:r>
            <a:br>
              <a:rPr lang="en-US" sz="1400" b="0" cap="none" dirty="0"/>
            </a:br>
            <a:r>
              <a:rPr lang="en-US" sz="1400" b="0" cap="none" dirty="0"/>
              <a:t>NV Energy</a:t>
            </a:r>
            <a:br>
              <a:rPr lang="en-US" sz="1400" b="0" cap="none" dirty="0"/>
            </a:br>
            <a:r>
              <a:rPr lang="en-US" sz="1400" b="0" cap="none" dirty="0"/>
              <a:t>PacifiCorp</a:t>
            </a:r>
            <a:br>
              <a:rPr lang="en-US" sz="1400" b="0" cap="none" dirty="0"/>
            </a:br>
            <a:r>
              <a:rPr lang="en-US" sz="1400" b="0" cap="none" dirty="0"/>
              <a:t>Portland General Electric</a:t>
            </a:r>
            <a:br>
              <a:rPr lang="en-US" sz="1400" b="0" cap="none" dirty="0"/>
            </a:br>
            <a:r>
              <a:rPr lang="en-US" sz="1400" b="0" cap="none" dirty="0" err="1"/>
              <a:t>Powerex</a:t>
            </a:r>
            <a:br>
              <a:rPr lang="en-US" sz="1400" b="0" cap="none" dirty="0"/>
            </a:br>
            <a:r>
              <a:rPr lang="en-US" sz="1400" b="0" cap="none" dirty="0"/>
              <a:t>Puget Sound Energy</a:t>
            </a:r>
            <a:br>
              <a:rPr lang="en-US" sz="1400" b="0" cap="none" dirty="0"/>
            </a:br>
            <a:r>
              <a:rPr lang="en-US" sz="1400" b="0" cap="none" dirty="0"/>
              <a:t>Salt River Project</a:t>
            </a:r>
            <a:br>
              <a:rPr lang="en-US" sz="1400" b="0" cap="none" dirty="0"/>
            </a:br>
            <a:r>
              <a:rPr lang="en-US" sz="1400" b="0" cap="none" dirty="0"/>
              <a:t>Seattle City Light</a:t>
            </a:r>
            <a:br>
              <a:rPr lang="en-US" sz="1400" b="0" cap="none" dirty="0"/>
            </a:br>
            <a:r>
              <a:rPr lang="en-US" sz="1400" b="0" cap="none" dirty="0"/>
              <a:t>Shell Energy</a:t>
            </a:r>
            <a:br>
              <a:rPr lang="en-US" sz="1400" b="0" cap="none" dirty="0"/>
            </a:br>
            <a:r>
              <a:rPr lang="en-US" sz="1400" b="0" cap="none" dirty="0"/>
              <a:t>Snohomish PUD</a:t>
            </a:r>
            <a:br>
              <a:rPr lang="en-US" sz="1400" b="0" cap="none" dirty="0"/>
            </a:br>
            <a:r>
              <a:rPr lang="en-US" sz="1400" b="0" cap="none" dirty="0"/>
              <a:t>Tacoma Power</a:t>
            </a:r>
            <a:endParaRPr lang="en-US" sz="1600" b="0" cap="none" dirty="0"/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A6664716-ED12-DCD6-3A15-578D363EA79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Font typeface="Bahnschrift SemiLight Condensed" panose="020B0502040204020203" pitchFamily="34" charset="0"/>
              <a:buChar char="»"/>
              <a:defRPr sz="2800">
                <a:solidFill>
                  <a:schemeClr val="tx1"/>
                </a:solidFill>
                <a:latin typeface="Nirmala UI" panose="020B0502040204020203" pitchFamily="34" charset="0"/>
              </a:defRPr>
            </a:lvl1pPr>
            <a:lvl2pPr marL="742950" indent="-285750">
              <a:spcBef>
                <a:spcPts val="1000"/>
              </a:spcBef>
              <a:buFont typeface="Symbol" panose="05050102010706020507" pitchFamily="18" charset="2"/>
              <a:buChar char="-"/>
              <a:defRPr sz="2400">
                <a:solidFill>
                  <a:schemeClr val="tx1"/>
                </a:solidFill>
                <a:latin typeface="Nirmala UI" panose="020B0502040204020203" pitchFamily="34" charset="0"/>
              </a:defRPr>
            </a:lvl2pPr>
            <a:lvl3pPr marL="1143000" indent="-228600">
              <a:spcBef>
                <a:spcPts val="1000"/>
              </a:spcBef>
              <a:buFont typeface="Bahnschrift SemiLight Condensed" panose="020B0502040204020203" pitchFamily="34" charset="0"/>
              <a:buChar char="&gt;"/>
              <a:defRPr sz="2000">
                <a:solidFill>
                  <a:schemeClr val="tx1"/>
                </a:solidFill>
                <a:latin typeface="Nirmala UI" panose="020B0502040204020203" pitchFamily="34" charset="0"/>
              </a:defRPr>
            </a:lvl3pPr>
            <a:lvl4pPr marL="1600200" indent="-228600">
              <a:spcBef>
                <a:spcPts val="1000"/>
              </a:spcBef>
              <a:defRPr i="1">
                <a:solidFill>
                  <a:schemeClr val="tx1"/>
                </a:solidFill>
                <a:latin typeface="Nirmala UI" panose="020B0502040204020203" pitchFamily="34" charset="0"/>
              </a:defRPr>
            </a:lvl4pPr>
            <a:lvl5pPr marL="2057400" indent="-228600">
              <a:spcBef>
                <a:spcPts val="1000"/>
              </a:spcBef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2B36DA-98E1-416D-8918-9F4B5051C40A}" type="slidenum">
              <a:rPr lang="en-US" altLang="en-US" sz="1200" smtClean="0">
                <a:solidFill>
                  <a:srgbClr val="8B8C8D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B8C8D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30D6A3-EFE3-5C18-73F2-91CB45647C54}"/>
              </a:ext>
            </a:extLst>
          </p:cNvPr>
          <p:cNvSpPr txBox="1"/>
          <p:nvPr/>
        </p:nvSpPr>
        <p:spPr>
          <a:xfrm>
            <a:off x="8458200" y="736600"/>
            <a:ext cx="3492500" cy="48167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eaLnBrk="1" fontAlgn="auto" hangingPunct="1">
              <a:spcBef>
                <a:spcPts val="600"/>
              </a:spcBef>
              <a:spcAft>
                <a:spcPts val="600"/>
              </a:spcAft>
              <a:buFont typeface="Bahnschrift SemiLight Condensed" panose="020B0502040204020203" pitchFamily="34" charset="0"/>
              <a:buChar char="&gt;"/>
              <a:defRPr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Industry-driven initiative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for regional approach to help ensure resource adequacy in light of changing resource composition and increased resource uncertainty</a:t>
            </a:r>
          </a:p>
          <a:p>
            <a:pPr marL="742950" lvl="1" indent="-285750" eaLnBrk="1" fontAlgn="auto" hangingPunct="1">
              <a:spcBef>
                <a:spcPts val="600"/>
              </a:spcBef>
              <a:spcAft>
                <a:spcPts val="600"/>
              </a:spcAft>
              <a:buFont typeface="Bahnschrift SemiLight Condensed" panose="020B0502040204020203" pitchFamily="34" charset="0"/>
              <a:buChar char="&gt;"/>
              <a:defRPr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Estimated peak winter load of  65,122 MW and summer load of  66,768 MW</a:t>
            </a:r>
          </a:p>
          <a:p>
            <a:pPr marL="285750" indent="-285750" eaLnBrk="1" fontAlgn="auto" hangingPunct="1">
              <a:spcBef>
                <a:spcPts val="600"/>
              </a:spcBef>
              <a:spcAft>
                <a:spcPts val="600"/>
              </a:spcAft>
              <a:buFont typeface="Bahnschrift SemiLight Condensed" panose="020B0502040204020203" pitchFamily="34" charset="0"/>
              <a:buChar char="&gt;"/>
              <a:defRPr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Implemented through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bilateral transactions under existing frameworks</a:t>
            </a:r>
          </a:p>
          <a:p>
            <a:pPr algn="ctr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endParaRPr lang="en-US" sz="16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latin typeface="+mn-lt"/>
              </a:rPr>
              <a:t>Also – in response to feedback from participants, NWPP is now doing business as </a:t>
            </a:r>
            <a:r>
              <a:rPr lang="en-US" sz="1600" b="1" i="1" u="sng" dirty="0">
                <a:latin typeface="+mn-lt"/>
              </a:rPr>
              <a:t>Western Power Pool (WPP) </a:t>
            </a:r>
          </a:p>
        </p:txBody>
      </p:sp>
      <p:pic>
        <p:nvPicPr>
          <p:cNvPr id="6" name="Content Placeholder 5" descr="Map&#10;&#10;Description automatically generated">
            <a:extLst>
              <a:ext uri="{FF2B5EF4-FFF2-40B4-BE49-F238E27FC236}">
                <a16:creationId xmlns:a16="http://schemas.microsoft.com/office/drawing/2014/main" id="{E3B2E2EB-5582-27CB-9C1E-130B670A93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9" t="20826" r="4807" b="5437"/>
          <a:stretch/>
        </p:blipFill>
        <p:spPr>
          <a:xfrm>
            <a:off x="3916158" y="743744"/>
            <a:ext cx="4736511" cy="58388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20C4F-FDE9-0AC8-FB9B-E2A8F3EB4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/>
              <a:t>Program Design Overview</a:t>
            </a:r>
            <a:br>
              <a:rPr lang="en-US" sz="4800" dirty="0"/>
            </a:br>
            <a:r>
              <a:rPr lang="en-US" sz="3200" dirty="0">
                <a:solidFill>
                  <a:schemeClr val="accent1"/>
                </a:solidFill>
              </a:rPr>
              <a:t>Forward Showing Program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BA63A9-336B-D043-1F7F-6F7EE5B6A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78188"/>
            <a:ext cx="10515600" cy="2994025"/>
          </a:xfrm>
        </p:spPr>
        <p:txBody>
          <a:bodyPr rtlCol="0">
            <a:normAutofit fontScale="70000" lnSpcReduction="20000"/>
          </a:bodyPr>
          <a:lstStyle/>
          <a:p>
            <a:r>
              <a:rPr lang="en-US" sz="2400" dirty="0"/>
              <a:t>Two Seasons</a:t>
            </a:r>
          </a:p>
          <a:p>
            <a:pPr lvl="1"/>
            <a:r>
              <a:rPr lang="en-US" sz="2000" dirty="0"/>
              <a:t>Winter Season: November – March 15</a:t>
            </a:r>
          </a:p>
          <a:p>
            <a:pPr lvl="1"/>
            <a:r>
              <a:rPr lang="en-US" sz="2000" dirty="0"/>
              <a:t>Summer Season: June – September 15</a:t>
            </a:r>
          </a:p>
          <a:p>
            <a:r>
              <a:rPr lang="en-US" sz="2400" dirty="0"/>
              <a:t>Annual Assessment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PO performs LOLE studies 2-5 years before Binding Season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/>
              <a:t>Forward Showing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Participant submits completed FS workbook 7 months before each (Winter and Summer) Binding Season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PO notifies Participant of any deficiencies 60 days after FS submission deadline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Participant must cure deficiencies within 60 days after PO notice (120 days after initial FS deadline, if later) to avoid deficiency charge</a:t>
            </a:r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649C94F5-C392-B733-66C6-0D79F4DB65D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Font typeface="Bahnschrift SemiLight Condensed" panose="020B0502040204020203" pitchFamily="34" charset="0"/>
              <a:buChar char="»"/>
              <a:defRPr sz="2800">
                <a:solidFill>
                  <a:schemeClr val="tx1"/>
                </a:solidFill>
                <a:latin typeface="Nirmala UI" panose="020B0502040204020203" pitchFamily="34" charset="0"/>
              </a:defRPr>
            </a:lvl1pPr>
            <a:lvl2pPr marL="742950" indent="-285750">
              <a:spcBef>
                <a:spcPts val="1000"/>
              </a:spcBef>
              <a:buFont typeface="Symbol" panose="05050102010706020507" pitchFamily="18" charset="2"/>
              <a:buChar char="-"/>
              <a:defRPr sz="2400">
                <a:solidFill>
                  <a:schemeClr val="tx1"/>
                </a:solidFill>
                <a:latin typeface="Nirmala UI" panose="020B0502040204020203" pitchFamily="34" charset="0"/>
              </a:defRPr>
            </a:lvl2pPr>
            <a:lvl3pPr marL="1143000" indent="-228600">
              <a:spcBef>
                <a:spcPts val="1000"/>
              </a:spcBef>
              <a:buFont typeface="Bahnschrift SemiLight Condensed" panose="020B0502040204020203" pitchFamily="34" charset="0"/>
              <a:buChar char="&gt;"/>
              <a:defRPr sz="2000">
                <a:solidFill>
                  <a:schemeClr val="tx1"/>
                </a:solidFill>
                <a:latin typeface="Nirmala UI" panose="020B0502040204020203" pitchFamily="34" charset="0"/>
              </a:defRPr>
            </a:lvl3pPr>
            <a:lvl4pPr marL="1600200" indent="-228600">
              <a:spcBef>
                <a:spcPts val="1000"/>
              </a:spcBef>
              <a:defRPr i="1">
                <a:solidFill>
                  <a:schemeClr val="tx1"/>
                </a:solidFill>
                <a:latin typeface="Nirmala UI" panose="020B0502040204020203" pitchFamily="34" charset="0"/>
              </a:defRPr>
            </a:lvl4pPr>
            <a:lvl5pPr marL="2057400" indent="-228600">
              <a:spcBef>
                <a:spcPts val="1000"/>
              </a:spcBef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F6A69B6-C43A-4A3C-B71A-8715B7BCFAF7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3F7064E-610A-7F8E-67D3-326979BB9A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1199497"/>
              </p:ext>
            </p:extLst>
          </p:nvPr>
        </p:nvGraphicFramePr>
        <p:xfrm>
          <a:off x="3606870" y="1567143"/>
          <a:ext cx="7746930" cy="1711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7C951-26CF-F6EB-EB99-35CB66450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/>
              <a:t>Program Design Overview</a:t>
            </a:r>
            <a:br>
              <a:rPr lang="en-US" sz="4800" dirty="0"/>
            </a:br>
            <a:r>
              <a:rPr lang="en-US" sz="3200" dirty="0">
                <a:solidFill>
                  <a:schemeClr val="accent1"/>
                </a:solidFill>
              </a:rPr>
              <a:t>Operations Program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43C211-5E66-954B-6AF9-FEBAF6751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3250"/>
            <a:ext cx="6124575" cy="3052763"/>
          </a:xfrm>
        </p:spPr>
        <p:txBody>
          <a:bodyPr rtlCol="0">
            <a:normAutofit lnSpcReduction="10000"/>
          </a:bodyPr>
          <a:lstStyle/>
          <a:p>
            <a:pPr marL="285750" lvl="1" indent="-285750" eaLnBrk="1" fontAlgn="auto" hangingPunct="1">
              <a:spcAft>
                <a:spcPts val="600"/>
              </a:spcAft>
              <a:buFont typeface="Bahnschrift SemiLight Condensed" panose="020B0502040204020203" pitchFamily="34" charset="0"/>
              <a:buChar char="»"/>
              <a:defRPr/>
            </a:pPr>
            <a:r>
              <a:rPr lang="en-US" sz="1400" dirty="0"/>
              <a:t>Evaluates participants operational situation relative to Forward Showing assumptions (for load, outages, VER performance)</a:t>
            </a:r>
          </a:p>
          <a:p>
            <a:pPr marL="742950" lvl="2" indent="-342900" eaLnBrk="1" fontAlgn="auto" hangingPunct="1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/>
            </a:pPr>
            <a:r>
              <a:rPr lang="en-US" sz="1200" dirty="0"/>
              <a:t>PO runs advisory sharing calculation beginning 7 days prior to operating day </a:t>
            </a:r>
          </a:p>
          <a:p>
            <a:pPr marL="285750" lvl="1" indent="-285750" eaLnBrk="1" fontAlgn="auto" hangingPunct="1">
              <a:spcAft>
                <a:spcPts val="600"/>
              </a:spcAft>
              <a:buFont typeface="Bahnschrift SemiLight Condensed" panose="020B0502040204020203" pitchFamily="34" charset="0"/>
              <a:buChar char="»"/>
              <a:defRPr/>
            </a:pPr>
            <a:r>
              <a:rPr lang="en-US" sz="1400" dirty="0"/>
              <a:t>Obligates participants with calculated surplus to assist participants with a calculated deficit on the hours of highest need</a:t>
            </a:r>
          </a:p>
          <a:p>
            <a:pPr marL="285750" lvl="1" indent="-285750" eaLnBrk="1" fontAlgn="auto" hangingPunct="1">
              <a:spcAft>
                <a:spcPts val="600"/>
              </a:spcAft>
              <a:buFont typeface="Bahnschrift SemiLight Condensed" panose="020B0502040204020203" pitchFamily="34" charset="0"/>
              <a:buChar char="»"/>
              <a:defRPr/>
            </a:pPr>
            <a:r>
              <a:rPr lang="en-US" altLang="en-US" sz="1400" dirty="0"/>
              <a:t>Deficiency forecast on day before Operating Day (Preschedule Day) establishes Holdback Requirement for surplus participants</a:t>
            </a:r>
          </a:p>
          <a:p>
            <a:pPr marL="742950" lvl="2" indent="-342900" eaLnBrk="1" fontAlgn="auto" hangingPunct="1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/>
            </a:pPr>
            <a:r>
              <a:rPr lang="en-US" altLang="en-US" sz="1200" dirty="0"/>
              <a:t>Obligation is allocated pro-rata to surplus participants</a:t>
            </a:r>
          </a:p>
          <a:p>
            <a:pPr marL="285750" lvl="1" indent="-285750" eaLnBrk="1" fontAlgn="auto" hangingPunct="1">
              <a:spcAft>
                <a:spcPts val="600"/>
              </a:spcAft>
              <a:buFont typeface="Bahnschrift SemiLight Condensed" panose="020B0502040204020203" pitchFamily="34" charset="0"/>
              <a:buChar char="»"/>
              <a:defRPr/>
            </a:pPr>
            <a:r>
              <a:rPr lang="en-US" sz="1400" dirty="0"/>
              <a:t>Surplus Participant that fails to provide assigned Energy Deployment must pay Energy Delivery Failure Charge</a:t>
            </a:r>
          </a:p>
          <a:p>
            <a:pPr marL="742950" lvl="2" indent="-342900" eaLnBrk="1" fontAlgn="auto" hangingPunct="1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/>
            </a:pPr>
            <a:r>
              <a:rPr lang="en-US" sz="1200" dirty="0"/>
              <a:t>Waivers will be available for specific circumstances</a:t>
            </a:r>
          </a:p>
          <a:p>
            <a:pPr marL="742950" lvl="2" indent="-342900" eaLnBrk="1" fontAlgn="auto" hangingPunct="1">
              <a:spcAft>
                <a:spcPts val="1200"/>
              </a:spcAft>
              <a:buFont typeface="Bahnschrift SemiLight Condensed" panose="020B0502040204020203" pitchFamily="34" charset="0"/>
              <a:buChar char="»"/>
              <a:defRPr/>
            </a:pPr>
            <a:endParaRPr lang="en-US" sz="1000" dirty="0"/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EFD569EF-9913-F2B1-A7E0-4FD3F7C79A7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Font typeface="Bahnschrift SemiLight Condensed" panose="020B0502040204020203" pitchFamily="34" charset="0"/>
              <a:buChar char="»"/>
              <a:defRPr sz="2800">
                <a:solidFill>
                  <a:schemeClr val="tx1"/>
                </a:solidFill>
                <a:latin typeface="Nirmala UI" panose="020B0502040204020203" pitchFamily="34" charset="0"/>
              </a:defRPr>
            </a:lvl1pPr>
            <a:lvl2pPr marL="742950" indent="-285750">
              <a:spcBef>
                <a:spcPts val="1000"/>
              </a:spcBef>
              <a:buFont typeface="Symbol" panose="05050102010706020507" pitchFamily="18" charset="2"/>
              <a:buChar char="-"/>
              <a:defRPr sz="2400">
                <a:solidFill>
                  <a:schemeClr val="tx1"/>
                </a:solidFill>
                <a:latin typeface="Nirmala UI" panose="020B0502040204020203" pitchFamily="34" charset="0"/>
              </a:defRPr>
            </a:lvl2pPr>
            <a:lvl3pPr marL="1143000" indent="-228600">
              <a:spcBef>
                <a:spcPts val="1000"/>
              </a:spcBef>
              <a:buFont typeface="Bahnschrift SemiLight Condensed" panose="020B0502040204020203" pitchFamily="34" charset="0"/>
              <a:buChar char="&gt;"/>
              <a:defRPr sz="2000">
                <a:solidFill>
                  <a:schemeClr val="tx1"/>
                </a:solidFill>
                <a:latin typeface="Nirmala UI" panose="020B0502040204020203" pitchFamily="34" charset="0"/>
              </a:defRPr>
            </a:lvl3pPr>
            <a:lvl4pPr marL="1600200" indent="-228600">
              <a:spcBef>
                <a:spcPts val="1000"/>
              </a:spcBef>
              <a:defRPr i="1">
                <a:solidFill>
                  <a:schemeClr val="tx1"/>
                </a:solidFill>
                <a:latin typeface="Nirmala UI" panose="020B0502040204020203" pitchFamily="34" charset="0"/>
              </a:defRPr>
            </a:lvl4pPr>
            <a:lvl5pPr marL="2057400" indent="-228600">
              <a:spcBef>
                <a:spcPts val="1000"/>
              </a:spcBef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86BC5E4-3B8C-4B66-995E-8D40CF821655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852AEB3-A49C-208B-FFC4-718E59885F45}"/>
              </a:ext>
            </a:extLst>
          </p:cNvPr>
          <p:cNvGraphicFramePr/>
          <p:nvPr/>
        </p:nvGraphicFramePr>
        <p:xfrm>
          <a:off x="3823092" y="1459353"/>
          <a:ext cx="8128000" cy="1410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6326" name="TextBox 6">
            <a:extLst>
              <a:ext uri="{FF2B5EF4-FFF2-40B4-BE49-F238E27FC236}">
                <a16:creationId xmlns:a16="http://schemas.microsoft.com/office/drawing/2014/main" id="{1ABCDA43-8919-CD93-9114-65DB26863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9313" y="4891088"/>
            <a:ext cx="4551362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Font typeface="Bahnschrift SemiLight Condensed" panose="020B0502040204020203" pitchFamily="34" charset="0"/>
              <a:buChar char="»"/>
              <a:defRPr sz="2800">
                <a:solidFill>
                  <a:schemeClr val="tx1"/>
                </a:solidFill>
                <a:latin typeface="Nirmala UI" panose="020B0502040204020203" pitchFamily="34" charset="0"/>
              </a:defRPr>
            </a:lvl1pPr>
            <a:lvl2pPr marL="742950" indent="-285750">
              <a:spcBef>
                <a:spcPts val="1000"/>
              </a:spcBef>
              <a:buFont typeface="Symbol" panose="05050102010706020507" pitchFamily="18" charset="2"/>
              <a:buChar char="-"/>
              <a:defRPr sz="2400">
                <a:solidFill>
                  <a:schemeClr val="tx1"/>
                </a:solidFill>
                <a:latin typeface="Nirmala UI" panose="020B0502040204020203" pitchFamily="34" charset="0"/>
              </a:defRPr>
            </a:lvl2pPr>
            <a:lvl3pPr marL="1143000" indent="-228600">
              <a:spcBef>
                <a:spcPts val="1000"/>
              </a:spcBef>
              <a:buFont typeface="Bahnschrift SemiLight Condensed" panose="020B0502040204020203" pitchFamily="34" charset="0"/>
              <a:buChar char="&gt;"/>
              <a:defRPr sz="2000">
                <a:solidFill>
                  <a:schemeClr val="tx1"/>
                </a:solidFill>
                <a:latin typeface="Nirmala UI" panose="020B0502040204020203" pitchFamily="34" charset="0"/>
              </a:defRPr>
            </a:lvl3pPr>
            <a:lvl4pPr marL="1600200" indent="-228600">
              <a:spcBef>
                <a:spcPts val="1000"/>
              </a:spcBef>
              <a:defRPr i="1">
                <a:solidFill>
                  <a:schemeClr val="tx1"/>
                </a:solidFill>
                <a:latin typeface="Nirmala UI" panose="020B0502040204020203" pitchFamily="34" charset="0"/>
              </a:defRPr>
            </a:lvl4pPr>
            <a:lvl5pPr marL="2057400" indent="-228600">
              <a:spcBef>
                <a:spcPts val="1000"/>
              </a:spcBef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Bahnschrift SemiLight Condensed" panose="020B0502040204020203" pitchFamily="34" charset="0"/>
              <a:buNone/>
            </a:pPr>
            <a:r>
              <a:rPr lang="en-US" altLang="en-US" sz="1800" b="1" dirty="0"/>
              <a:t>𝑺𝒉𝒂𝒓𝒊𝒏𝒈 𝑹𝒆𝒒𝒖𝒊𝒓𝒆𝒎𝒆𝒏𝒕 </a:t>
            </a:r>
            <a:r>
              <a:rPr lang="en-US" altLang="en-US" sz="1800" dirty="0"/>
              <a:t>= [𝑷𝟓𝟎 + 𝑷𝑹𝑴 − </a:t>
            </a:r>
          </a:p>
          <a:p>
            <a:pPr algn="r" eaLnBrk="1" hangingPunct="1">
              <a:spcBef>
                <a:spcPct val="0"/>
              </a:spcBef>
              <a:buFont typeface="Bahnschrift SemiLight Condensed" panose="020B0502040204020203" pitchFamily="34" charset="0"/>
              <a:buNone/>
            </a:pPr>
            <a:r>
              <a:rPr lang="en-US" altLang="en-US" sz="1800" dirty="0"/>
              <a:t>𝜟 𝑭𝒐𝒓𝒄𝒆𝒅 𝑶𝒖𝒕𝒂𝒈𝒆𝒔 + </a:t>
            </a:r>
          </a:p>
          <a:p>
            <a:pPr algn="r" eaLnBrk="1" hangingPunct="1">
              <a:spcBef>
                <a:spcPct val="0"/>
              </a:spcBef>
              <a:buFont typeface="Bahnschrift SemiLight Condensed" panose="020B0502040204020203" pitchFamily="34" charset="0"/>
              <a:buNone/>
            </a:pPr>
            <a:r>
              <a:rPr lang="en-US" altLang="en-US" sz="1800" dirty="0"/>
              <a:t>𝜟𝑹𝒐𝑹 𝑷𝒆𝒓𝒇𝒐𝒓𝒎𝒂𝒏𝒄𝒆 + </a:t>
            </a:r>
          </a:p>
          <a:p>
            <a:pPr algn="r" eaLnBrk="1" hangingPunct="1">
              <a:spcBef>
                <a:spcPct val="0"/>
              </a:spcBef>
              <a:buFont typeface="Bahnschrift SemiLight Condensed" panose="020B0502040204020203" pitchFamily="34" charset="0"/>
              <a:buNone/>
            </a:pPr>
            <a:r>
              <a:rPr lang="en-US" altLang="en-US" sz="1800" dirty="0"/>
              <a:t>𝜟𝑽𝑬𝑹 𝑷𝒆𝒓𝒇𝒐𝒓𝒎𝒂𝒏𝒄𝒆] –  </a:t>
            </a:r>
          </a:p>
          <a:p>
            <a:pPr algn="r" eaLnBrk="1" hangingPunct="1">
              <a:spcBef>
                <a:spcPct val="0"/>
              </a:spcBef>
              <a:buFont typeface="Bahnschrift SemiLight Condensed" panose="020B0502040204020203" pitchFamily="34" charset="0"/>
              <a:buNone/>
            </a:pPr>
            <a:r>
              <a:rPr lang="en-US" altLang="en-US" sz="1800" dirty="0"/>
              <a:t>[𝑳𝒐𝒂𝒅 𝑭𝒐𝒓𝒆𝒄𝒂𝒔𝒕 + 𝜟𝑪𝑹 + 𝑼𝒏𝒄𝒆𝒓𝒕𝒂𝒊𝒏𝒕𝒚]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4E1A2-3263-F7B8-EDD3-783E3746E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8763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Operations Program Timeline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B7C87A8-F712-99B9-3FDD-B950B18882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874" r="1715" b="3772"/>
          <a:stretch/>
        </p:blipFill>
        <p:spPr>
          <a:xfrm>
            <a:off x="1771650" y="1514087"/>
            <a:ext cx="8859837" cy="4658114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0AB508-C4BE-B277-C4C4-E43105E5F2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C3C086-4F06-489D-ABE2-201F5C00392A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9712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Slide Number Placeholder 2">
            <a:extLst>
              <a:ext uri="{FF2B5EF4-FFF2-40B4-BE49-F238E27FC236}">
                <a16:creationId xmlns:a16="http://schemas.microsoft.com/office/drawing/2014/main" id="{907083A9-ADE6-ECEF-3EB9-C045F400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96850" y="6546850"/>
            <a:ext cx="565150" cy="138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Font typeface="Bahnschrift SemiLight Condensed" panose="020B0502040204020203" pitchFamily="34" charset="0"/>
              <a:buChar char="»"/>
              <a:defRPr sz="2800">
                <a:solidFill>
                  <a:schemeClr val="tx1"/>
                </a:solidFill>
                <a:latin typeface="Nirmala UI" panose="020B0502040204020203" pitchFamily="34" charset="0"/>
              </a:defRPr>
            </a:lvl1pPr>
            <a:lvl2pPr marL="742950" indent="-285750">
              <a:spcBef>
                <a:spcPts val="1000"/>
              </a:spcBef>
              <a:buFont typeface="Symbol" panose="05050102010706020507" pitchFamily="18" charset="2"/>
              <a:buChar char="-"/>
              <a:defRPr sz="2400">
                <a:solidFill>
                  <a:schemeClr val="tx1"/>
                </a:solidFill>
                <a:latin typeface="Nirmala UI" panose="020B0502040204020203" pitchFamily="34" charset="0"/>
              </a:defRPr>
            </a:lvl2pPr>
            <a:lvl3pPr marL="1143000" indent="-228600">
              <a:spcBef>
                <a:spcPts val="1000"/>
              </a:spcBef>
              <a:buFont typeface="Bahnschrift SemiLight Condensed" panose="020B0502040204020203" pitchFamily="34" charset="0"/>
              <a:buChar char="&gt;"/>
              <a:defRPr sz="2000">
                <a:solidFill>
                  <a:schemeClr val="tx1"/>
                </a:solidFill>
                <a:latin typeface="Nirmala UI" panose="020B0502040204020203" pitchFamily="34" charset="0"/>
              </a:defRPr>
            </a:lvl3pPr>
            <a:lvl4pPr marL="1600200" indent="-228600">
              <a:spcBef>
                <a:spcPts val="1000"/>
              </a:spcBef>
              <a:defRPr i="1">
                <a:solidFill>
                  <a:schemeClr val="tx1"/>
                </a:solidFill>
                <a:latin typeface="Nirmala UI" panose="020B0502040204020203" pitchFamily="34" charset="0"/>
              </a:defRPr>
            </a:lvl4pPr>
            <a:lvl5pPr marL="2057400" indent="-228600">
              <a:spcBef>
                <a:spcPts val="1000"/>
              </a:spcBef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Font typeface="Bahnschrift SemiLight Condensed" panose="020B0502040204020203" pitchFamily="34" charset="0"/>
              <a:buChar char="»"/>
              <a:defRPr>
                <a:solidFill>
                  <a:schemeClr val="tx1"/>
                </a:solidFill>
                <a:latin typeface="Nirmala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1775D4-6BED-40F2-AEAA-E9929597D6C3}" type="slidenum">
              <a:rPr lang="en-US" altLang="en-US" sz="1200" smtClean="0">
                <a:solidFill>
                  <a:srgbClr val="8B8C8D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dirty="0">
              <a:solidFill>
                <a:srgbClr val="8B8C8D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2D4EB7-3E1A-8015-EBAA-682AA1F3F95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223837" y="2699543"/>
            <a:ext cx="3614737" cy="1325563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bg1"/>
                </a:solidFill>
              </a:rPr>
              <a:t>Operational Program</a:t>
            </a:r>
          </a:p>
        </p:txBody>
      </p:sp>
      <p:pic>
        <p:nvPicPr>
          <p:cNvPr id="80901" name="Picture 4">
            <a:extLst>
              <a:ext uri="{FF2B5EF4-FFF2-40B4-BE49-F238E27FC236}">
                <a16:creationId xmlns:a16="http://schemas.microsoft.com/office/drawing/2014/main" id="{0A015330-12D7-8F20-5E28-A02C4B8937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675" y="543138"/>
            <a:ext cx="6143625" cy="5771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ED117-D5F0-F26B-ED2F-C500B2294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Transition Timeline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D540E0-99FD-2AAD-0F76-6BFCDB0EF2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504874-0B16-40CA-A8BC-3FD5A855E10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B8C8D"/>
                </a:solidFill>
                <a:effectLst/>
                <a:uLnTx/>
                <a:uFillTx/>
                <a:latin typeface="Nirmala UI" panose="020B0502040204020203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B8C8D"/>
              </a:solidFill>
              <a:effectLst/>
              <a:uLnTx/>
              <a:uFillTx/>
              <a:latin typeface="Nirmala UI" panose="020B0502040204020203" pitchFamily="34" charset="0"/>
              <a:ea typeface="+mn-ea"/>
              <a:cs typeface="+mn-cs"/>
            </a:endParaRPr>
          </a:p>
        </p:txBody>
      </p:sp>
      <p:grpSp>
        <p:nvGrpSpPr>
          <p:cNvPr id="45" name="Group 43">
            <a:extLst>
              <a:ext uri="{FF2B5EF4-FFF2-40B4-BE49-F238E27FC236}">
                <a16:creationId xmlns:a16="http://schemas.microsoft.com/office/drawing/2014/main" id="{F3813296-CEA3-5B3B-8E1A-4C0DC56049AC}"/>
              </a:ext>
            </a:extLst>
          </p:cNvPr>
          <p:cNvGrpSpPr>
            <a:grpSpLocks/>
          </p:cNvGrpSpPr>
          <p:nvPr/>
        </p:nvGrpSpPr>
        <p:grpSpPr bwMode="auto">
          <a:xfrm>
            <a:off x="761424" y="3302505"/>
            <a:ext cx="1649814" cy="1140504"/>
            <a:chOff x="6683761" y="7337499"/>
            <a:chExt cx="3599992" cy="1962615"/>
          </a:xfrm>
        </p:grpSpPr>
        <p:sp>
          <p:nvSpPr>
            <p:cNvPr id="46" name="Arrow: Chevron 45">
              <a:extLst>
                <a:ext uri="{FF2B5EF4-FFF2-40B4-BE49-F238E27FC236}">
                  <a16:creationId xmlns:a16="http://schemas.microsoft.com/office/drawing/2014/main" id="{408CB3F8-7D79-5777-FB33-C40585197D35}"/>
                </a:ext>
              </a:extLst>
            </p:cNvPr>
            <p:cNvSpPr/>
            <p:nvPr/>
          </p:nvSpPr>
          <p:spPr>
            <a:xfrm>
              <a:off x="6683761" y="7337499"/>
              <a:ext cx="3495149" cy="1962615"/>
            </a:xfrm>
            <a:prstGeom prst="chevron">
              <a:avLst/>
            </a:prstGeom>
            <a:solidFill>
              <a:srgbClr val="FBD33F"/>
            </a:solidFill>
            <a:ln w="3175" cap="flat">
              <a:noFill/>
              <a:prstDash val="solid"/>
              <a:miter lim="800000"/>
            </a:ln>
            <a:effectLst/>
            <a:sp3d/>
          </p:spPr>
          <p:txBody>
            <a:bodyPr spcFirstLastPara="1" lIns="23815" tIns="23815" rIns="23815" bIns="23815" spcCol="38100" anchor="ctr">
              <a:spAutoFit/>
            </a:bodyPr>
            <a:lstStyle/>
            <a:p>
              <a:pPr marL="0" marR="0" lvl="0" indent="0" algn="l" defTabSz="1829329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1A5CF16-D4E7-0DE9-FFBB-8DD16D248F37}"/>
                </a:ext>
              </a:extLst>
            </p:cNvPr>
            <p:cNvSpPr txBox="1"/>
            <p:nvPr/>
          </p:nvSpPr>
          <p:spPr>
            <a:xfrm>
              <a:off x="8129757" y="8145632"/>
              <a:ext cx="2153996" cy="42854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sp3d/>
          </p:spPr>
          <p:txBody>
            <a:bodyPr spcFirstLastPara="1" wrap="square" lIns="23815" tIns="23815" rIns="23815" bIns="23815" spcCol="38100" anchor="ctr">
              <a:spAutoFit/>
            </a:bodyPr>
            <a:lstStyle/>
            <a:p>
              <a:pPr marL="0" marR="0" lvl="0" indent="0" algn="l" defTabSz="825738" rtl="0" eaLnBrk="1" fontAlgn="auto" latinLnBrk="0" hangingPunct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-85" normalizeH="0" baseline="0" noProof="0">
                  <a:ln>
                    <a:noFill/>
                  </a:ln>
                  <a:solidFill>
                    <a:srgbClr val="F3F3F3">
                      <a:lumMod val="10000"/>
                    </a:srgbClr>
                  </a:solidFill>
                  <a:effectLst/>
                  <a:uLnTx/>
                  <a:uFillTx/>
                  <a:latin typeface="Nirmala UI"/>
                  <a:ea typeface="+mn-ea"/>
                  <a:cs typeface="Arial" panose="020B0604020202020204" pitchFamily="34" charset="0"/>
                  <a:sym typeface="Avenir Next"/>
                </a:rPr>
                <a:t>2022</a:t>
              </a:r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6D87C107-B58C-32AB-DFD2-8114D042CBA6}"/>
              </a:ext>
            </a:extLst>
          </p:cNvPr>
          <p:cNvSpPr txBox="1"/>
          <p:nvPr/>
        </p:nvSpPr>
        <p:spPr>
          <a:xfrm>
            <a:off x="747796" y="2197322"/>
            <a:ext cx="3732593" cy="81753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txBody>
          <a:bodyPr spcFirstLastPara="1" wrap="square" lIns="23815" tIns="23815" rIns="23815" bIns="23815" spcCol="38100" anchor="b">
            <a:spAutoFit/>
          </a:bodyPr>
          <a:lstStyle/>
          <a:p>
            <a:pPr marL="0" marR="0" lvl="0" indent="0" algn="l" defTabSz="825738" rtl="0" eaLnBrk="1" fontAlgn="auto" latinLnBrk="0" hangingPunct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-85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rmala UI"/>
                <a:ea typeface="+mn-ea"/>
                <a:cs typeface="Arial" panose="020B0604020202020204" pitchFamily="34" charset="0"/>
                <a:sym typeface="Avenir Next"/>
              </a:rPr>
              <a:t>Non-Binding Forward Showing</a:t>
            </a:r>
          </a:p>
          <a:p>
            <a:pPr marL="0" marR="0" lvl="0" indent="0" algn="l" defTabSz="825738" rtl="0" eaLnBrk="1" fontAlgn="auto" latinLnBrk="0" hangingPunct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-85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rmala UI"/>
                <a:ea typeface="+mn-ea"/>
                <a:cs typeface="Arial" panose="020B0604020202020204" pitchFamily="34" charset="0"/>
                <a:sym typeface="Avenir Next"/>
              </a:rPr>
              <a:t>Winter 22-23, Summer 23, Winter 23-24, Summer 24, Winter 24-25</a:t>
            </a:r>
          </a:p>
        </p:txBody>
      </p:sp>
      <p:grpSp>
        <p:nvGrpSpPr>
          <p:cNvPr id="40" name="Group 43">
            <a:extLst>
              <a:ext uri="{FF2B5EF4-FFF2-40B4-BE49-F238E27FC236}">
                <a16:creationId xmlns:a16="http://schemas.microsoft.com/office/drawing/2014/main" id="{C75725BC-DCEE-8CEF-2148-2565A6902B30}"/>
              </a:ext>
            </a:extLst>
          </p:cNvPr>
          <p:cNvGrpSpPr>
            <a:grpSpLocks/>
          </p:cNvGrpSpPr>
          <p:nvPr/>
        </p:nvGrpSpPr>
        <p:grpSpPr bwMode="auto">
          <a:xfrm>
            <a:off x="1971965" y="3309615"/>
            <a:ext cx="1649814" cy="1140504"/>
            <a:chOff x="6683761" y="7337499"/>
            <a:chExt cx="3599992" cy="1962615"/>
          </a:xfrm>
        </p:grpSpPr>
        <p:sp>
          <p:nvSpPr>
            <p:cNvPr id="41" name="Arrow: Chevron 40">
              <a:extLst>
                <a:ext uri="{FF2B5EF4-FFF2-40B4-BE49-F238E27FC236}">
                  <a16:creationId xmlns:a16="http://schemas.microsoft.com/office/drawing/2014/main" id="{D628E344-6071-695D-AAB8-8ED5980EE131}"/>
                </a:ext>
              </a:extLst>
            </p:cNvPr>
            <p:cNvSpPr/>
            <p:nvPr/>
          </p:nvSpPr>
          <p:spPr>
            <a:xfrm>
              <a:off x="6683761" y="7337499"/>
              <a:ext cx="3495149" cy="1962615"/>
            </a:xfrm>
            <a:prstGeom prst="chevron">
              <a:avLst/>
            </a:prstGeom>
            <a:solidFill>
              <a:srgbClr val="FBD33F"/>
            </a:solidFill>
            <a:ln w="3175" cap="flat">
              <a:noFill/>
              <a:prstDash val="solid"/>
              <a:miter lim="800000"/>
            </a:ln>
            <a:effectLst/>
            <a:sp3d/>
          </p:spPr>
          <p:txBody>
            <a:bodyPr spcFirstLastPara="1" lIns="23815" tIns="23815" rIns="23815" bIns="23815" spcCol="38100" anchor="ctr">
              <a:spAutoFit/>
            </a:bodyPr>
            <a:lstStyle/>
            <a:p>
              <a:pPr marL="0" marR="0" lvl="0" indent="0" algn="l" defTabSz="1829329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DA0F4D9-3973-307A-56A6-7F491299C656}"/>
                </a:ext>
              </a:extLst>
            </p:cNvPr>
            <p:cNvSpPr txBox="1"/>
            <p:nvPr/>
          </p:nvSpPr>
          <p:spPr>
            <a:xfrm>
              <a:off x="8129757" y="8145632"/>
              <a:ext cx="2153996" cy="42854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sp3d/>
          </p:spPr>
          <p:txBody>
            <a:bodyPr spcFirstLastPara="1" wrap="square" lIns="23815" tIns="23815" rIns="23815" bIns="23815" spcCol="38100" anchor="ctr">
              <a:spAutoFit/>
            </a:bodyPr>
            <a:lstStyle/>
            <a:p>
              <a:pPr marL="0" marR="0" lvl="0" indent="0" algn="l" defTabSz="825738" rtl="0" eaLnBrk="1" fontAlgn="auto" latinLnBrk="0" hangingPunct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-85" normalizeH="0" baseline="0" noProof="0">
                  <a:ln>
                    <a:noFill/>
                  </a:ln>
                  <a:solidFill>
                    <a:srgbClr val="F3F3F3">
                      <a:lumMod val="10000"/>
                    </a:srgbClr>
                  </a:solidFill>
                  <a:effectLst/>
                  <a:uLnTx/>
                  <a:uFillTx/>
                  <a:latin typeface="Nirmala UI"/>
                  <a:ea typeface="+mn-ea"/>
                  <a:cs typeface="Arial" panose="020B0604020202020204" pitchFamily="34" charset="0"/>
                  <a:sym typeface="Avenir Next"/>
                </a:rPr>
                <a:t>2023</a:t>
              </a:r>
            </a:p>
          </p:txBody>
        </p:sp>
      </p:grpSp>
      <p:grpSp>
        <p:nvGrpSpPr>
          <p:cNvPr id="75" name="Group 43">
            <a:extLst>
              <a:ext uri="{FF2B5EF4-FFF2-40B4-BE49-F238E27FC236}">
                <a16:creationId xmlns:a16="http://schemas.microsoft.com/office/drawing/2014/main" id="{ED39926C-7743-B495-1F12-D39FC8602D8F}"/>
              </a:ext>
            </a:extLst>
          </p:cNvPr>
          <p:cNvGrpSpPr>
            <a:grpSpLocks/>
          </p:cNvGrpSpPr>
          <p:nvPr/>
        </p:nvGrpSpPr>
        <p:grpSpPr bwMode="auto">
          <a:xfrm>
            <a:off x="3191530" y="3312823"/>
            <a:ext cx="1649814" cy="1140504"/>
            <a:chOff x="6683761" y="7337499"/>
            <a:chExt cx="3599992" cy="1962615"/>
          </a:xfrm>
        </p:grpSpPr>
        <p:sp>
          <p:nvSpPr>
            <p:cNvPr id="76" name="Arrow: Chevron 75">
              <a:extLst>
                <a:ext uri="{FF2B5EF4-FFF2-40B4-BE49-F238E27FC236}">
                  <a16:creationId xmlns:a16="http://schemas.microsoft.com/office/drawing/2014/main" id="{E3818F63-904C-26E6-AE7B-27E3253D92CC}"/>
                </a:ext>
              </a:extLst>
            </p:cNvPr>
            <p:cNvSpPr/>
            <p:nvPr/>
          </p:nvSpPr>
          <p:spPr>
            <a:xfrm>
              <a:off x="6683761" y="7337499"/>
              <a:ext cx="3495149" cy="1962615"/>
            </a:xfrm>
            <a:prstGeom prst="chevron">
              <a:avLst/>
            </a:prstGeom>
            <a:solidFill>
              <a:srgbClr val="FBD33F"/>
            </a:solidFill>
            <a:ln w="3175" cap="flat">
              <a:noFill/>
              <a:prstDash val="solid"/>
              <a:miter lim="800000"/>
            </a:ln>
            <a:effectLst/>
            <a:sp3d/>
          </p:spPr>
          <p:txBody>
            <a:bodyPr spcFirstLastPara="1" lIns="23815" tIns="23815" rIns="23815" bIns="23815" spcCol="38100" anchor="ctr">
              <a:spAutoFit/>
            </a:bodyPr>
            <a:lstStyle/>
            <a:p>
              <a:pPr marL="0" marR="0" lvl="0" indent="0" algn="l" defTabSz="1829329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809C558-8EDE-C94C-99D3-4BB497667F57}"/>
                </a:ext>
              </a:extLst>
            </p:cNvPr>
            <p:cNvSpPr txBox="1"/>
            <p:nvPr/>
          </p:nvSpPr>
          <p:spPr>
            <a:xfrm>
              <a:off x="8129757" y="8145632"/>
              <a:ext cx="2153996" cy="42854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sp3d/>
          </p:spPr>
          <p:txBody>
            <a:bodyPr spcFirstLastPara="1" wrap="square" lIns="23815" tIns="23815" rIns="23815" bIns="23815" spcCol="38100" anchor="ctr">
              <a:spAutoFit/>
            </a:bodyPr>
            <a:lstStyle/>
            <a:p>
              <a:pPr marL="0" marR="0" lvl="0" indent="0" algn="l" defTabSz="825738" rtl="0" eaLnBrk="1" fontAlgn="auto" latinLnBrk="0" hangingPunct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-85" normalizeH="0" baseline="0" noProof="0">
                  <a:ln>
                    <a:noFill/>
                  </a:ln>
                  <a:solidFill>
                    <a:srgbClr val="F3F3F3">
                      <a:lumMod val="10000"/>
                    </a:srgbClr>
                  </a:solidFill>
                  <a:effectLst/>
                  <a:uLnTx/>
                  <a:uFillTx/>
                  <a:latin typeface="Nirmala UI"/>
                  <a:ea typeface="+mn-ea"/>
                  <a:cs typeface="Arial" panose="020B0604020202020204" pitchFamily="34" charset="0"/>
                  <a:sym typeface="Avenir Next"/>
                </a:rPr>
                <a:t>2024</a:t>
              </a:r>
            </a:p>
          </p:txBody>
        </p:sp>
      </p:grpSp>
      <p:grpSp>
        <p:nvGrpSpPr>
          <p:cNvPr id="78" name="Group 43">
            <a:extLst>
              <a:ext uri="{FF2B5EF4-FFF2-40B4-BE49-F238E27FC236}">
                <a16:creationId xmlns:a16="http://schemas.microsoft.com/office/drawing/2014/main" id="{C4252FBA-1831-2FE6-ABF6-250FEEF4A89F}"/>
              </a:ext>
            </a:extLst>
          </p:cNvPr>
          <p:cNvGrpSpPr>
            <a:grpSpLocks/>
          </p:cNvGrpSpPr>
          <p:nvPr/>
        </p:nvGrpSpPr>
        <p:grpSpPr bwMode="auto">
          <a:xfrm>
            <a:off x="4402071" y="3319933"/>
            <a:ext cx="1649814" cy="1140504"/>
            <a:chOff x="6683761" y="7337499"/>
            <a:chExt cx="3599992" cy="1962615"/>
          </a:xfrm>
        </p:grpSpPr>
        <p:sp>
          <p:nvSpPr>
            <p:cNvPr id="79" name="Arrow: Chevron 78">
              <a:extLst>
                <a:ext uri="{FF2B5EF4-FFF2-40B4-BE49-F238E27FC236}">
                  <a16:creationId xmlns:a16="http://schemas.microsoft.com/office/drawing/2014/main" id="{9A6B1ED3-431C-45B0-04DA-8CE08A3D9371}"/>
                </a:ext>
              </a:extLst>
            </p:cNvPr>
            <p:cNvSpPr/>
            <p:nvPr/>
          </p:nvSpPr>
          <p:spPr>
            <a:xfrm>
              <a:off x="6683761" y="7337499"/>
              <a:ext cx="3495149" cy="1962615"/>
            </a:xfrm>
            <a:prstGeom prst="chevron">
              <a:avLst/>
            </a:prstGeom>
            <a:solidFill>
              <a:srgbClr val="FBD33F"/>
            </a:solidFill>
            <a:ln w="3175" cap="flat">
              <a:noFill/>
              <a:prstDash val="solid"/>
              <a:miter lim="800000"/>
            </a:ln>
            <a:effectLst/>
            <a:sp3d/>
          </p:spPr>
          <p:txBody>
            <a:bodyPr spcFirstLastPara="1" lIns="23815" tIns="23815" rIns="23815" bIns="23815" spcCol="38100" anchor="ctr">
              <a:spAutoFit/>
            </a:bodyPr>
            <a:lstStyle/>
            <a:p>
              <a:pPr marL="0" marR="0" lvl="0" indent="0" algn="l" defTabSz="1829329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7FB5374-C238-1536-4647-6C9693BB0C6F}"/>
                </a:ext>
              </a:extLst>
            </p:cNvPr>
            <p:cNvSpPr txBox="1"/>
            <p:nvPr/>
          </p:nvSpPr>
          <p:spPr>
            <a:xfrm>
              <a:off x="8129757" y="8145632"/>
              <a:ext cx="2153996" cy="42854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sp3d/>
          </p:spPr>
          <p:txBody>
            <a:bodyPr spcFirstLastPara="1" wrap="square" lIns="23815" tIns="23815" rIns="23815" bIns="23815" spcCol="38100" anchor="ctr">
              <a:spAutoFit/>
            </a:bodyPr>
            <a:lstStyle/>
            <a:p>
              <a:pPr marL="0" marR="0" lvl="0" indent="0" algn="l" defTabSz="825738" rtl="0" eaLnBrk="1" fontAlgn="auto" latinLnBrk="0" hangingPunct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-85" normalizeH="0" baseline="0" noProof="0">
                  <a:ln>
                    <a:noFill/>
                  </a:ln>
                  <a:solidFill>
                    <a:srgbClr val="F3F3F3">
                      <a:lumMod val="10000"/>
                    </a:srgbClr>
                  </a:solidFill>
                  <a:effectLst/>
                  <a:uLnTx/>
                  <a:uFillTx/>
                  <a:latin typeface="Nirmala UI"/>
                  <a:ea typeface="+mn-ea"/>
                  <a:cs typeface="Arial" panose="020B0604020202020204" pitchFamily="34" charset="0"/>
                  <a:sym typeface="Avenir Next"/>
                </a:rPr>
                <a:t>2025</a:t>
              </a:r>
            </a:p>
          </p:txBody>
        </p:sp>
      </p:grpSp>
      <p:grpSp>
        <p:nvGrpSpPr>
          <p:cNvPr id="81" name="Group 43">
            <a:extLst>
              <a:ext uri="{FF2B5EF4-FFF2-40B4-BE49-F238E27FC236}">
                <a16:creationId xmlns:a16="http://schemas.microsoft.com/office/drawing/2014/main" id="{4B9FC48D-B43E-8D43-F9B7-BAC6844ADB17}"/>
              </a:ext>
            </a:extLst>
          </p:cNvPr>
          <p:cNvGrpSpPr>
            <a:grpSpLocks/>
          </p:cNvGrpSpPr>
          <p:nvPr/>
        </p:nvGrpSpPr>
        <p:grpSpPr bwMode="auto">
          <a:xfrm>
            <a:off x="5611815" y="3301715"/>
            <a:ext cx="1649814" cy="1140504"/>
            <a:chOff x="6683761" y="7337499"/>
            <a:chExt cx="3599992" cy="1962615"/>
          </a:xfrm>
        </p:grpSpPr>
        <p:sp>
          <p:nvSpPr>
            <p:cNvPr id="82" name="Arrow: Chevron 81">
              <a:extLst>
                <a:ext uri="{FF2B5EF4-FFF2-40B4-BE49-F238E27FC236}">
                  <a16:creationId xmlns:a16="http://schemas.microsoft.com/office/drawing/2014/main" id="{CB10C08F-BE70-D5B1-674D-286D30396C50}"/>
                </a:ext>
              </a:extLst>
            </p:cNvPr>
            <p:cNvSpPr/>
            <p:nvPr/>
          </p:nvSpPr>
          <p:spPr>
            <a:xfrm>
              <a:off x="6683761" y="7337499"/>
              <a:ext cx="3495149" cy="1962615"/>
            </a:xfrm>
            <a:prstGeom prst="chevron">
              <a:avLst/>
            </a:prstGeom>
            <a:solidFill>
              <a:srgbClr val="FBD33F"/>
            </a:solidFill>
            <a:ln w="3175" cap="flat">
              <a:noFill/>
              <a:prstDash val="solid"/>
              <a:miter lim="800000"/>
            </a:ln>
            <a:effectLst/>
            <a:sp3d/>
          </p:spPr>
          <p:txBody>
            <a:bodyPr spcFirstLastPara="1" lIns="23815" tIns="23815" rIns="23815" bIns="23815" spcCol="38100" anchor="ctr">
              <a:spAutoFit/>
            </a:bodyPr>
            <a:lstStyle/>
            <a:p>
              <a:pPr marL="0" marR="0" lvl="0" indent="0" algn="l" defTabSz="1829329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9DBC2FE-AD7C-00AE-F45A-A18C2C4A8C38}"/>
                </a:ext>
              </a:extLst>
            </p:cNvPr>
            <p:cNvSpPr txBox="1"/>
            <p:nvPr/>
          </p:nvSpPr>
          <p:spPr>
            <a:xfrm>
              <a:off x="8129757" y="8145632"/>
              <a:ext cx="2153996" cy="42854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sp3d/>
          </p:spPr>
          <p:txBody>
            <a:bodyPr spcFirstLastPara="1" wrap="square" lIns="23815" tIns="23815" rIns="23815" bIns="23815" spcCol="38100" anchor="ctr">
              <a:spAutoFit/>
            </a:bodyPr>
            <a:lstStyle/>
            <a:p>
              <a:pPr marL="0" marR="0" lvl="0" indent="0" algn="l" defTabSz="825738" rtl="0" eaLnBrk="1" fontAlgn="auto" latinLnBrk="0" hangingPunct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-85" normalizeH="0" baseline="0" noProof="0">
                  <a:ln>
                    <a:noFill/>
                  </a:ln>
                  <a:solidFill>
                    <a:srgbClr val="F3F3F3">
                      <a:lumMod val="10000"/>
                    </a:srgbClr>
                  </a:solidFill>
                  <a:effectLst/>
                  <a:uLnTx/>
                  <a:uFillTx/>
                  <a:latin typeface="Nirmala UI"/>
                  <a:ea typeface="+mn-ea"/>
                  <a:cs typeface="Arial" panose="020B0604020202020204" pitchFamily="34" charset="0"/>
                  <a:sym typeface="Avenir Next"/>
                </a:rPr>
                <a:t>2026</a:t>
              </a:r>
            </a:p>
          </p:txBody>
        </p:sp>
      </p:grpSp>
      <p:grpSp>
        <p:nvGrpSpPr>
          <p:cNvPr id="84" name="Group 43">
            <a:extLst>
              <a:ext uri="{FF2B5EF4-FFF2-40B4-BE49-F238E27FC236}">
                <a16:creationId xmlns:a16="http://schemas.microsoft.com/office/drawing/2014/main" id="{029C7EC1-2ED5-2A7F-FEB7-D0DF55911FC8}"/>
              </a:ext>
            </a:extLst>
          </p:cNvPr>
          <p:cNvGrpSpPr>
            <a:grpSpLocks/>
          </p:cNvGrpSpPr>
          <p:nvPr/>
        </p:nvGrpSpPr>
        <p:grpSpPr bwMode="auto">
          <a:xfrm>
            <a:off x="6822356" y="3308825"/>
            <a:ext cx="1649814" cy="1140504"/>
            <a:chOff x="6683761" y="7337499"/>
            <a:chExt cx="3599992" cy="1962615"/>
          </a:xfrm>
        </p:grpSpPr>
        <p:sp>
          <p:nvSpPr>
            <p:cNvPr id="85" name="Arrow: Chevron 84">
              <a:extLst>
                <a:ext uri="{FF2B5EF4-FFF2-40B4-BE49-F238E27FC236}">
                  <a16:creationId xmlns:a16="http://schemas.microsoft.com/office/drawing/2014/main" id="{6EE4651D-1EAC-0109-BB85-E749E384738C}"/>
                </a:ext>
              </a:extLst>
            </p:cNvPr>
            <p:cNvSpPr/>
            <p:nvPr/>
          </p:nvSpPr>
          <p:spPr>
            <a:xfrm>
              <a:off x="6683761" y="7337499"/>
              <a:ext cx="3495149" cy="1962615"/>
            </a:xfrm>
            <a:prstGeom prst="chevron">
              <a:avLst/>
            </a:prstGeom>
            <a:solidFill>
              <a:srgbClr val="FBD33F"/>
            </a:solidFill>
            <a:ln w="3175" cap="flat">
              <a:noFill/>
              <a:prstDash val="solid"/>
              <a:miter lim="800000"/>
            </a:ln>
            <a:effectLst/>
            <a:sp3d/>
          </p:spPr>
          <p:txBody>
            <a:bodyPr spcFirstLastPara="1" lIns="23815" tIns="23815" rIns="23815" bIns="23815" spcCol="38100" anchor="ctr">
              <a:spAutoFit/>
            </a:bodyPr>
            <a:lstStyle/>
            <a:p>
              <a:pPr marL="0" marR="0" lvl="0" indent="0" algn="l" defTabSz="1829329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917EAF0-2647-99D1-9BA9-D5BFC0643B5E}"/>
                </a:ext>
              </a:extLst>
            </p:cNvPr>
            <p:cNvSpPr txBox="1"/>
            <p:nvPr/>
          </p:nvSpPr>
          <p:spPr>
            <a:xfrm>
              <a:off x="8129757" y="8145632"/>
              <a:ext cx="2153996" cy="42854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sp3d/>
          </p:spPr>
          <p:txBody>
            <a:bodyPr spcFirstLastPara="1" wrap="square" lIns="23815" tIns="23815" rIns="23815" bIns="23815" spcCol="38100" anchor="ctr">
              <a:spAutoFit/>
            </a:bodyPr>
            <a:lstStyle/>
            <a:p>
              <a:pPr marL="0" marR="0" lvl="0" indent="0" algn="l" defTabSz="825738" rtl="0" eaLnBrk="1" fontAlgn="auto" latinLnBrk="0" hangingPunct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-85" normalizeH="0" baseline="0" noProof="0">
                  <a:ln>
                    <a:noFill/>
                  </a:ln>
                  <a:solidFill>
                    <a:srgbClr val="F3F3F3">
                      <a:lumMod val="10000"/>
                    </a:srgbClr>
                  </a:solidFill>
                  <a:effectLst/>
                  <a:uLnTx/>
                  <a:uFillTx/>
                  <a:latin typeface="Nirmala UI"/>
                  <a:ea typeface="+mn-ea"/>
                  <a:cs typeface="Arial" panose="020B0604020202020204" pitchFamily="34" charset="0"/>
                  <a:sym typeface="Avenir Next"/>
                </a:rPr>
                <a:t>2027</a:t>
              </a:r>
            </a:p>
          </p:txBody>
        </p:sp>
      </p:grpSp>
      <p:grpSp>
        <p:nvGrpSpPr>
          <p:cNvPr id="87" name="Group 43">
            <a:extLst>
              <a:ext uri="{FF2B5EF4-FFF2-40B4-BE49-F238E27FC236}">
                <a16:creationId xmlns:a16="http://schemas.microsoft.com/office/drawing/2014/main" id="{D4F76D99-D716-B5EE-4C0D-999C282CF652}"/>
              </a:ext>
            </a:extLst>
          </p:cNvPr>
          <p:cNvGrpSpPr>
            <a:grpSpLocks/>
          </p:cNvGrpSpPr>
          <p:nvPr/>
        </p:nvGrpSpPr>
        <p:grpSpPr bwMode="auto">
          <a:xfrm>
            <a:off x="8041921" y="3312033"/>
            <a:ext cx="1649814" cy="1140504"/>
            <a:chOff x="6683761" y="7337499"/>
            <a:chExt cx="3599992" cy="1962615"/>
          </a:xfrm>
        </p:grpSpPr>
        <p:sp>
          <p:nvSpPr>
            <p:cNvPr id="88" name="Arrow: Chevron 87">
              <a:extLst>
                <a:ext uri="{FF2B5EF4-FFF2-40B4-BE49-F238E27FC236}">
                  <a16:creationId xmlns:a16="http://schemas.microsoft.com/office/drawing/2014/main" id="{3A8CA104-3846-49EA-35AB-2F81E626AD5C}"/>
                </a:ext>
              </a:extLst>
            </p:cNvPr>
            <p:cNvSpPr/>
            <p:nvPr/>
          </p:nvSpPr>
          <p:spPr>
            <a:xfrm>
              <a:off x="6683761" y="7337499"/>
              <a:ext cx="3495149" cy="1962615"/>
            </a:xfrm>
            <a:prstGeom prst="chevron">
              <a:avLst/>
            </a:prstGeom>
            <a:solidFill>
              <a:srgbClr val="FBD33F"/>
            </a:solidFill>
            <a:ln w="3175" cap="flat">
              <a:noFill/>
              <a:prstDash val="solid"/>
              <a:miter lim="800000"/>
            </a:ln>
            <a:effectLst/>
            <a:sp3d/>
          </p:spPr>
          <p:txBody>
            <a:bodyPr spcFirstLastPara="1" lIns="23815" tIns="23815" rIns="23815" bIns="23815" spcCol="38100" anchor="ctr">
              <a:spAutoFit/>
            </a:bodyPr>
            <a:lstStyle/>
            <a:p>
              <a:pPr marL="0" marR="0" lvl="0" indent="0" algn="l" defTabSz="1829329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D34F93D-DF63-44DD-381C-FBB9CF37C86A}"/>
                </a:ext>
              </a:extLst>
            </p:cNvPr>
            <p:cNvSpPr txBox="1"/>
            <p:nvPr/>
          </p:nvSpPr>
          <p:spPr>
            <a:xfrm>
              <a:off x="8129757" y="8145632"/>
              <a:ext cx="2153996" cy="42854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sp3d/>
          </p:spPr>
          <p:txBody>
            <a:bodyPr spcFirstLastPara="1" wrap="square" lIns="23815" tIns="23815" rIns="23815" bIns="23815" spcCol="38100" anchor="ctr">
              <a:spAutoFit/>
            </a:bodyPr>
            <a:lstStyle/>
            <a:p>
              <a:pPr marL="0" marR="0" lvl="0" indent="0" algn="l" defTabSz="825738" rtl="0" eaLnBrk="1" fontAlgn="auto" latinLnBrk="0" hangingPunct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-85" normalizeH="0" baseline="0" noProof="0">
                  <a:ln>
                    <a:noFill/>
                  </a:ln>
                  <a:solidFill>
                    <a:srgbClr val="F3F3F3">
                      <a:lumMod val="10000"/>
                    </a:srgbClr>
                  </a:solidFill>
                  <a:effectLst/>
                  <a:uLnTx/>
                  <a:uFillTx/>
                  <a:latin typeface="Nirmala UI"/>
                  <a:ea typeface="+mn-ea"/>
                  <a:cs typeface="Arial" panose="020B0604020202020204" pitchFamily="34" charset="0"/>
                  <a:sym typeface="Avenir Next"/>
                </a:rPr>
                <a:t>2028</a:t>
              </a:r>
            </a:p>
          </p:txBody>
        </p: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1087D752-B955-1409-BD02-BDCF1F118160}"/>
              </a:ext>
            </a:extLst>
          </p:cNvPr>
          <p:cNvSpPr txBox="1"/>
          <p:nvPr/>
        </p:nvSpPr>
        <p:spPr>
          <a:xfrm>
            <a:off x="2411238" y="4769892"/>
            <a:ext cx="3732593" cy="1014514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txBody>
          <a:bodyPr spcFirstLastPara="1" wrap="square" lIns="23815" tIns="23815" rIns="23815" bIns="23815" spcCol="38100" anchor="b">
            <a:spAutoFit/>
          </a:bodyPr>
          <a:lstStyle/>
          <a:p>
            <a:pPr marL="0" marR="0" lvl="0" indent="0" algn="l" defTabSz="825738" rtl="0" eaLnBrk="1" fontAlgn="auto" latinLnBrk="0" hangingPunct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-85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rmala UI"/>
                <a:ea typeface="+mn-ea"/>
                <a:cs typeface="Arial" panose="020B0604020202020204" pitchFamily="34" charset="0"/>
                <a:sym typeface="Avenir Next"/>
              </a:rPr>
              <a:t>Non-Binding Operations Program </a:t>
            </a:r>
          </a:p>
          <a:p>
            <a:pPr marL="0" marR="0" lvl="0" indent="0" algn="l" defTabSz="825738" rtl="0" eaLnBrk="1" fontAlgn="auto" latinLnBrk="0" hangingPunct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-85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rmala UI"/>
                <a:ea typeface="+mn-ea"/>
                <a:cs typeface="Arial" panose="020B0604020202020204" pitchFamily="34" charset="0"/>
                <a:sym typeface="Avenir Next"/>
              </a:rPr>
              <a:t>Summer 23 (trial – will include testing scenarios), Winter 23-24, Summer 24, Winter 24-25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CA0CA4DD-EF10-9D2C-3A9F-6B3855D6BF69}"/>
              </a:ext>
            </a:extLst>
          </p:cNvPr>
          <p:cNvSpPr/>
          <p:nvPr/>
        </p:nvSpPr>
        <p:spPr>
          <a:xfrm>
            <a:off x="2423058" y="3494519"/>
            <a:ext cx="633922" cy="1468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/>
              <a:t>Summer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EBA9C510-DEF5-A17B-5D0E-1D8AC7B35F67}"/>
              </a:ext>
            </a:extLst>
          </p:cNvPr>
          <p:cNvSpPr/>
          <p:nvPr/>
        </p:nvSpPr>
        <p:spPr>
          <a:xfrm>
            <a:off x="3630803" y="3495450"/>
            <a:ext cx="633922" cy="1468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/>
              <a:t>Summer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10AE89A7-441F-B54C-22A7-6363131D6282}"/>
              </a:ext>
            </a:extLst>
          </p:cNvPr>
          <p:cNvSpPr/>
          <p:nvPr/>
        </p:nvSpPr>
        <p:spPr>
          <a:xfrm>
            <a:off x="4841344" y="3482151"/>
            <a:ext cx="633922" cy="1468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/>
              <a:t>Summer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F828A997-5C87-3C0A-AF26-A4D30E8EC16D}"/>
              </a:ext>
            </a:extLst>
          </p:cNvPr>
          <p:cNvSpPr/>
          <p:nvPr/>
        </p:nvSpPr>
        <p:spPr>
          <a:xfrm>
            <a:off x="6060676" y="3506394"/>
            <a:ext cx="633922" cy="1468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/>
              <a:t>Summer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9DE42C7-1992-D4CE-4E6D-7B6799F90263}"/>
              </a:ext>
            </a:extLst>
          </p:cNvPr>
          <p:cNvSpPr/>
          <p:nvPr/>
        </p:nvSpPr>
        <p:spPr>
          <a:xfrm>
            <a:off x="7271217" y="3493095"/>
            <a:ext cx="633922" cy="1468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/>
              <a:t>Summer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5262F536-AC5B-35E6-FD91-FCC10278D26B}"/>
              </a:ext>
            </a:extLst>
          </p:cNvPr>
          <p:cNvSpPr/>
          <p:nvPr/>
        </p:nvSpPr>
        <p:spPr>
          <a:xfrm>
            <a:off x="8478962" y="3482151"/>
            <a:ext cx="633922" cy="1468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/>
              <a:t>Summer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7DD9D00-29D5-AC90-43BC-FADF7C57F24A}"/>
              </a:ext>
            </a:extLst>
          </p:cNvPr>
          <p:cNvSpPr/>
          <p:nvPr/>
        </p:nvSpPr>
        <p:spPr>
          <a:xfrm>
            <a:off x="1895263" y="4140073"/>
            <a:ext cx="633922" cy="1468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/>
              <a:t>Winter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6114A71-CA43-C2F8-8D6C-B09E6AF5F7E5}"/>
              </a:ext>
            </a:extLst>
          </p:cNvPr>
          <p:cNvSpPr/>
          <p:nvPr/>
        </p:nvSpPr>
        <p:spPr>
          <a:xfrm>
            <a:off x="3150692" y="4145661"/>
            <a:ext cx="633922" cy="1468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/>
              <a:t>Winter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F0153CBA-5966-D929-C89F-74DCCE921D93}"/>
              </a:ext>
            </a:extLst>
          </p:cNvPr>
          <p:cNvSpPr/>
          <p:nvPr/>
        </p:nvSpPr>
        <p:spPr>
          <a:xfrm>
            <a:off x="4316196" y="4136314"/>
            <a:ext cx="633922" cy="1468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/>
              <a:t>Winter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2C834FEB-6552-311E-5E25-52CAD25FFDAF}"/>
              </a:ext>
            </a:extLst>
          </p:cNvPr>
          <p:cNvSpPr/>
          <p:nvPr/>
        </p:nvSpPr>
        <p:spPr>
          <a:xfrm>
            <a:off x="5559750" y="4141902"/>
            <a:ext cx="633922" cy="1468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/>
              <a:t>Winter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77665EEB-0B1A-6D86-EBA2-0CE29BF35293}"/>
              </a:ext>
            </a:extLst>
          </p:cNvPr>
          <p:cNvSpPr/>
          <p:nvPr/>
        </p:nvSpPr>
        <p:spPr>
          <a:xfrm>
            <a:off x="6703225" y="4145556"/>
            <a:ext cx="633922" cy="1468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/>
              <a:t>Winter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133DE85D-1D77-7DB2-E38C-CE06A5C96CF3}"/>
              </a:ext>
            </a:extLst>
          </p:cNvPr>
          <p:cNvSpPr/>
          <p:nvPr/>
        </p:nvSpPr>
        <p:spPr>
          <a:xfrm>
            <a:off x="7946779" y="4151144"/>
            <a:ext cx="633922" cy="1468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/>
              <a:t>Winter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5CAFF2D6-6D82-1753-232F-032237C6B5D8}"/>
              </a:ext>
            </a:extLst>
          </p:cNvPr>
          <p:cNvSpPr/>
          <p:nvPr/>
        </p:nvSpPr>
        <p:spPr>
          <a:xfrm>
            <a:off x="2410436" y="4565277"/>
            <a:ext cx="2209066" cy="25206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Arrow: Right 106">
            <a:extLst>
              <a:ext uri="{FF2B5EF4-FFF2-40B4-BE49-F238E27FC236}">
                <a16:creationId xmlns:a16="http://schemas.microsoft.com/office/drawing/2014/main" id="{996448A1-2A15-D1FD-958E-4E0ECF86C77B}"/>
              </a:ext>
            </a:extLst>
          </p:cNvPr>
          <p:cNvSpPr/>
          <p:nvPr/>
        </p:nvSpPr>
        <p:spPr>
          <a:xfrm>
            <a:off x="745348" y="2991120"/>
            <a:ext cx="3874153" cy="282696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Arrow: Right 107">
            <a:extLst>
              <a:ext uri="{FF2B5EF4-FFF2-40B4-BE49-F238E27FC236}">
                <a16:creationId xmlns:a16="http://schemas.microsoft.com/office/drawing/2014/main" id="{6663D967-E5BD-46E8-5F1F-568678F0021C}"/>
              </a:ext>
            </a:extLst>
          </p:cNvPr>
          <p:cNvSpPr/>
          <p:nvPr/>
        </p:nvSpPr>
        <p:spPr>
          <a:xfrm>
            <a:off x="4912047" y="2991121"/>
            <a:ext cx="3460436" cy="321702"/>
          </a:xfrm>
          <a:prstGeom prst="rightArrow">
            <a:avLst/>
          </a:prstGeom>
          <a:solidFill>
            <a:srgbClr val="A2A7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5" name="Group 43">
            <a:extLst>
              <a:ext uri="{FF2B5EF4-FFF2-40B4-BE49-F238E27FC236}">
                <a16:creationId xmlns:a16="http://schemas.microsoft.com/office/drawing/2014/main" id="{C84B8615-9C50-35D0-9B0A-3122ABA9ED74}"/>
              </a:ext>
            </a:extLst>
          </p:cNvPr>
          <p:cNvGrpSpPr>
            <a:grpSpLocks/>
          </p:cNvGrpSpPr>
          <p:nvPr/>
        </p:nvGrpSpPr>
        <p:grpSpPr bwMode="auto">
          <a:xfrm>
            <a:off x="9265993" y="3322905"/>
            <a:ext cx="1649814" cy="1140504"/>
            <a:chOff x="6683761" y="7337499"/>
            <a:chExt cx="3599992" cy="1962615"/>
          </a:xfrm>
        </p:grpSpPr>
        <p:sp>
          <p:nvSpPr>
            <p:cNvPr id="116" name="Arrow: Chevron 115">
              <a:extLst>
                <a:ext uri="{FF2B5EF4-FFF2-40B4-BE49-F238E27FC236}">
                  <a16:creationId xmlns:a16="http://schemas.microsoft.com/office/drawing/2014/main" id="{620B1B07-0C40-D81C-0812-C308DC77F801}"/>
                </a:ext>
              </a:extLst>
            </p:cNvPr>
            <p:cNvSpPr/>
            <p:nvPr/>
          </p:nvSpPr>
          <p:spPr>
            <a:xfrm>
              <a:off x="6683761" y="7337499"/>
              <a:ext cx="3495149" cy="1962615"/>
            </a:xfrm>
            <a:prstGeom prst="chevron">
              <a:avLst/>
            </a:prstGeom>
            <a:solidFill>
              <a:srgbClr val="FBD33F"/>
            </a:solidFill>
            <a:ln w="3175" cap="flat">
              <a:noFill/>
              <a:prstDash val="solid"/>
              <a:miter lim="800000"/>
            </a:ln>
            <a:effectLst/>
            <a:sp3d/>
          </p:spPr>
          <p:txBody>
            <a:bodyPr spcFirstLastPara="1" lIns="23815" tIns="23815" rIns="23815" bIns="23815" spcCol="38100" anchor="ctr">
              <a:spAutoFit/>
            </a:bodyPr>
            <a:lstStyle/>
            <a:p>
              <a:pPr marL="0" marR="0" lvl="0" indent="0" algn="l" defTabSz="1829329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25E5374D-6147-62D9-37E6-12BE36974E83}"/>
                </a:ext>
              </a:extLst>
            </p:cNvPr>
            <p:cNvSpPr txBox="1"/>
            <p:nvPr/>
          </p:nvSpPr>
          <p:spPr>
            <a:xfrm>
              <a:off x="8129757" y="8145632"/>
              <a:ext cx="2153996" cy="42854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sp3d/>
          </p:spPr>
          <p:txBody>
            <a:bodyPr spcFirstLastPara="1" wrap="square" lIns="23815" tIns="23815" rIns="23815" bIns="23815" spcCol="38100" anchor="ctr">
              <a:spAutoFit/>
            </a:bodyPr>
            <a:lstStyle/>
            <a:p>
              <a:pPr marL="0" marR="0" lvl="0" indent="0" algn="l" defTabSz="825738" rtl="0" eaLnBrk="1" fontAlgn="auto" latinLnBrk="0" hangingPunct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-85" normalizeH="0" baseline="0" noProof="0">
                  <a:ln>
                    <a:noFill/>
                  </a:ln>
                  <a:solidFill>
                    <a:srgbClr val="F3F3F3">
                      <a:lumMod val="10000"/>
                    </a:srgbClr>
                  </a:solidFill>
                  <a:effectLst/>
                  <a:uLnTx/>
                  <a:uFillTx/>
                  <a:latin typeface="Nirmala UI"/>
                  <a:ea typeface="+mn-ea"/>
                  <a:cs typeface="Arial" panose="020B0604020202020204" pitchFamily="34" charset="0"/>
                  <a:sym typeface="Avenir Next"/>
                </a:rPr>
                <a:t>2029</a:t>
              </a:r>
            </a:p>
          </p:txBody>
        </p:sp>
      </p:grpSp>
      <p:sp>
        <p:nvSpPr>
          <p:cNvPr id="118" name="Rectangle 117">
            <a:extLst>
              <a:ext uri="{FF2B5EF4-FFF2-40B4-BE49-F238E27FC236}">
                <a16:creationId xmlns:a16="http://schemas.microsoft.com/office/drawing/2014/main" id="{74909CA7-15EC-6DEB-9C0D-2773B0962BA4}"/>
              </a:ext>
            </a:extLst>
          </p:cNvPr>
          <p:cNvSpPr/>
          <p:nvPr/>
        </p:nvSpPr>
        <p:spPr>
          <a:xfrm>
            <a:off x="9703034" y="3493023"/>
            <a:ext cx="633922" cy="1468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/>
              <a:t>Summer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2E188416-7CE9-1D81-E741-D23BF7D1E2F3}"/>
              </a:ext>
            </a:extLst>
          </p:cNvPr>
          <p:cNvSpPr/>
          <p:nvPr/>
        </p:nvSpPr>
        <p:spPr>
          <a:xfrm>
            <a:off x="10376611" y="4147186"/>
            <a:ext cx="633922" cy="1468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/>
              <a:t>Winter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DB054A6E-723F-565B-E7E0-C48545E337CC}"/>
              </a:ext>
            </a:extLst>
          </p:cNvPr>
          <p:cNvSpPr/>
          <p:nvPr/>
        </p:nvSpPr>
        <p:spPr>
          <a:xfrm>
            <a:off x="9152539" y="4136314"/>
            <a:ext cx="633922" cy="1468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/>
              <a:t>Winter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BCFBE208-193D-372D-1326-580C8DDD71FA}"/>
              </a:ext>
            </a:extLst>
          </p:cNvPr>
          <p:cNvSpPr txBox="1"/>
          <p:nvPr/>
        </p:nvSpPr>
        <p:spPr>
          <a:xfrm>
            <a:off x="4793296" y="2171993"/>
            <a:ext cx="3732593" cy="81753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txBody>
          <a:bodyPr spcFirstLastPara="1" wrap="square" lIns="23815" tIns="23815" rIns="23815" bIns="23815" spcCol="38100" anchor="b">
            <a:spAutoFit/>
          </a:bodyPr>
          <a:lstStyle/>
          <a:p>
            <a:pPr marL="0" marR="0" lvl="0" indent="0" algn="l" defTabSz="825738" rtl="0" eaLnBrk="1" fontAlgn="auto" latinLnBrk="0" hangingPunct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-85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rmala UI"/>
                <a:ea typeface="+mn-ea"/>
                <a:cs typeface="Arial" panose="020B0604020202020204" pitchFamily="34" charset="0"/>
                <a:sym typeface="Avenir Next"/>
              </a:rPr>
              <a:t>Transition</a:t>
            </a:r>
            <a:r>
              <a:rPr lang="en-US" b="1" kern="0" spc="-85">
                <a:solidFill>
                  <a:srgbClr val="000000"/>
                </a:solidFill>
                <a:latin typeface="Nirmala UI"/>
                <a:cs typeface="Arial" panose="020B0604020202020204" pitchFamily="34" charset="0"/>
                <a:sym typeface="Avenir Next"/>
              </a:rPr>
              <a:t> Seasons (Ops and FS)</a:t>
            </a:r>
            <a:endParaRPr kumimoji="0" lang="en-US" b="1" i="0" u="none" strike="noStrike" kern="0" cap="none" spc="-85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irmala UI"/>
              <a:ea typeface="+mn-ea"/>
              <a:cs typeface="Arial" panose="020B0604020202020204" pitchFamily="34" charset="0"/>
              <a:sym typeface="Avenir Next"/>
            </a:endParaRPr>
          </a:p>
          <a:p>
            <a:pPr marL="0" marR="0" lvl="0" indent="0" algn="l" defTabSz="825738" rtl="0" eaLnBrk="1" fontAlgn="auto" latinLnBrk="0" hangingPunct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-85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rmala UI"/>
                <a:ea typeface="+mn-ea"/>
                <a:cs typeface="Arial" panose="020B0604020202020204" pitchFamily="34" charset="0"/>
                <a:sym typeface="Avenir Next"/>
              </a:rPr>
              <a:t>Summer 25, Winter 25-26, Summer 26, Winter 26-27, Summer 27, Winter 27-28</a:t>
            </a:r>
            <a:endParaRPr kumimoji="0" lang="en-US" sz="1600" b="0" i="0" u="none" strike="noStrike" kern="0" cap="none" spc="-85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irmala UI"/>
              <a:ea typeface="+mn-ea"/>
              <a:cs typeface="Arial" panose="020B0604020202020204" pitchFamily="34" charset="0"/>
              <a:sym typeface="Avenir Next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37229C5A-3C18-3BE4-8D84-6C15D32A60D0}"/>
              </a:ext>
            </a:extLst>
          </p:cNvPr>
          <p:cNvSpPr txBox="1"/>
          <p:nvPr/>
        </p:nvSpPr>
        <p:spPr>
          <a:xfrm>
            <a:off x="8463748" y="4735076"/>
            <a:ext cx="3732593" cy="842159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txBody>
          <a:bodyPr spcFirstLastPara="1" wrap="square" lIns="23815" tIns="23815" rIns="23815" bIns="23815" spcCol="38100" anchor="b">
            <a:spAutoFit/>
          </a:bodyPr>
          <a:lstStyle/>
          <a:p>
            <a:pPr marL="0" marR="0" lvl="0" indent="0" algn="l" defTabSz="825738" rtl="0" eaLnBrk="1" fontAlgn="auto" latinLnBrk="0" hangingPunct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-85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rmala UI"/>
                <a:ea typeface="+mn-ea"/>
                <a:cs typeface="Arial" panose="020B0604020202020204" pitchFamily="34" charset="0"/>
                <a:sym typeface="Avenir Next"/>
              </a:rPr>
              <a:t>Binding Program Without Transition Provisions</a:t>
            </a:r>
          </a:p>
          <a:p>
            <a:pPr marL="0" marR="0" lvl="0" indent="0" algn="l" defTabSz="825738" rtl="0" eaLnBrk="1" fontAlgn="auto" latinLnBrk="0" hangingPunct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-85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irmala UI"/>
                <a:ea typeface="+mn-ea"/>
                <a:cs typeface="Arial" panose="020B0604020202020204" pitchFamily="34" charset="0"/>
                <a:sym typeface="Avenir Next"/>
              </a:rPr>
              <a:t>Summer 28 and all seasons following</a:t>
            </a:r>
          </a:p>
        </p:txBody>
      </p:sp>
      <p:sp>
        <p:nvSpPr>
          <p:cNvPr id="125" name="Arrow: Right 124">
            <a:extLst>
              <a:ext uri="{FF2B5EF4-FFF2-40B4-BE49-F238E27FC236}">
                <a16:creationId xmlns:a16="http://schemas.microsoft.com/office/drawing/2014/main" id="{044CFF45-9913-F220-1F98-C873F4265191}"/>
              </a:ext>
            </a:extLst>
          </p:cNvPr>
          <p:cNvSpPr/>
          <p:nvPr/>
        </p:nvSpPr>
        <p:spPr>
          <a:xfrm>
            <a:off x="8476489" y="4536667"/>
            <a:ext cx="2209066" cy="25206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95117"/>
      </p:ext>
    </p:extLst>
  </p:cSld>
  <p:clrMapOvr>
    <a:masterClrMapping/>
  </p:clrMapOvr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Minimal WRAP White">
  <a:themeElements>
    <a:clrScheme name="NWPP">
      <a:dk1>
        <a:sysClr val="windowText" lastClr="000000"/>
      </a:dk1>
      <a:lt1>
        <a:sysClr val="window" lastClr="FFFFFF"/>
      </a:lt1>
      <a:dk2>
        <a:srgbClr val="393C3D"/>
      </a:dk2>
      <a:lt2>
        <a:srgbClr val="E5E9EC"/>
      </a:lt2>
      <a:accent1>
        <a:srgbClr val="FFBB58"/>
      </a:accent1>
      <a:accent2>
        <a:srgbClr val="FE8B00"/>
      </a:accent2>
      <a:accent3>
        <a:srgbClr val="DD6858"/>
      </a:accent3>
      <a:accent4>
        <a:srgbClr val="72A57E"/>
      </a:accent4>
      <a:accent5>
        <a:srgbClr val="44ADD0"/>
      </a:accent5>
      <a:accent6>
        <a:srgbClr val="74607F"/>
      </a:accent6>
      <a:hlink>
        <a:srgbClr val="0563C1"/>
      </a:hlink>
      <a:folHlink>
        <a:srgbClr val="954F72"/>
      </a:folHlink>
    </a:clrScheme>
    <a:fontScheme name="NWPP Font Standard">
      <a:majorFont>
        <a:latin typeface="Nirmala UI"/>
        <a:ea typeface=""/>
        <a:cs typeface=""/>
      </a:majorFont>
      <a:minorFont>
        <a:latin typeface="Nirmala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RAP White With Orange">
  <a:themeElements>
    <a:clrScheme name="NWPP">
      <a:dk1>
        <a:srgbClr val="1D2528"/>
      </a:dk1>
      <a:lt1>
        <a:sysClr val="window" lastClr="FFFFFF"/>
      </a:lt1>
      <a:dk2>
        <a:srgbClr val="393C3D"/>
      </a:dk2>
      <a:lt2>
        <a:srgbClr val="E5E9EC"/>
      </a:lt2>
      <a:accent1>
        <a:srgbClr val="FFBB58"/>
      </a:accent1>
      <a:accent2>
        <a:srgbClr val="FE8C00"/>
      </a:accent2>
      <a:accent3>
        <a:srgbClr val="DD6858"/>
      </a:accent3>
      <a:accent4>
        <a:srgbClr val="72A57E"/>
      </a:accent4>
      <a:accent5>
        <a:srgbClr val="44ADD0"/>
      </a:accent5>
      <a:accent6>
        <a:srgbClr val="74607F"/>
      </a:accent6>
      <a:hlink>
        <a:srgbClr val="0563C1"/>
      </a:hlink>
      <a:folHlink>
        <a:srgbClr val="954F72"/>
      </a:folHlink>
    </a:clrScheme>
    <a:fontScheme name="NWPP Font Standard">
      <a:majorFont>
        <a:latin typeface="Nirmala UI"/>
        <a:ea typeface=""/>
        <a:cs typeface=""/>
      </a:majorFont>
      <a:minorFont>
        <a:latin typeface="Nirmala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WRAP White With Orange">
  <a:themeElements>
    <a:clrScheme name="NWPP">
      <a:dk1>
        <a:srgbClr val="1D2528"/>
      </a:dk1>
      <a:lt1>
        <a:sysClr val="window" lastClr="FFFFFF"/>
      </a:lt1>
      <a:dk2>
        <a:srgbClr val="393C3D"/>
      </a:dk2>
      <a:lt2>
        <a:srgbClr val="E5E9EC"/>
      </a:lt2>
      <a:accent1>
        <a:srgbClr val="FFBB58"/>
      </a:accent1>
      <a:accent2>
        <a:srgbClr val="FE8C00"/>
      </a:accent2>
      <a:accent3>
        <a:srgbClr val="DD6858"/>
      </a:accent3>
      <a:accent4>
        <a:srgbClr val="72A57E"/>
      </a:accent4>
      <a:accent5>
        <a:srgbClr val="44ADD0"/>
      </a:accent5>
      <a:accent6>
        <a:srgbClr val="74607F"/>
      </a:accent6>
      <a:hlink>
        <a:srgbClr val="0563C1"/>
      </a:hlink>
      <a:folHlink>
        <a:srgbClr val="954F72"/>
      </a:folHlink>
    </a:clrScheme>
    <a:fontScheme name="NWPP Font Standard">
      <a:majorFont>
        <a:latin typeface="Nirmala UI"/>
        <a:ea typeface=""/>
        <a:cs typeface=""/>
      </a:majorFont>
      <a:minorFont>
        <a:latin typeface="Nirmala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arallax">
  <a:themeElements>
    <a:clrScheme name="NWPP">
      <a:dk1>
        <a:srgbClr val="1D2528"/>
      </a:dk1>
      <a:lt1>
        <a:sysClr val="window" lastClr="FFFFFF"/>
      </a:lt1>
      <a:dk2>
        <a:srgbClr val="393C3D"/>
      </a:dk2>
      <a:lt2>
        <a:srgbClr val="E5E9EC"/>
      </a:lt2>
      <a:accent1>
        <a:srgbClr val="FFBB58"/>
      </a:accent1>
      <a:accent2>
        <a:srgbClr val="FE8C00"/>
      </a:accent2>
      <a:accent3>
        <a:srgbClr val="DD6858"/>
      </a:accent3>
      <a:accent4>
        <a:srgbClr val="72A57E"/>
      </a:accent4>
      <a:accent5>
        <a:srgbClr val="44ADD0"/>
      </a:accent5>
      <a:accent6>
        <a:srgbClr val="74607F"/>
      </a:accent6>
      <a:hlink>
        <a:srgbClr val="0563C1"/>
      </a:hlink>
      <a:folHlink>
        <a:srgbClr val="954F72"/>
      </a:folHlink>
    </a:clrScheme>
    <a:fontScheme name="NWPP Font Standard">
      <a:majorFont>
        <a:latin typeface="Nirmala UI"/>
        <a:ea typeface=""/>
        <a:cs typeface=""/>
      </a:majorFont>
      <a:minorFont>
        <a:latin typeface="Nirmala UI"/>
        <a:ea typeface=""/>
        <a:cs typeface="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5.xml><?xml version="1.0" encoding="utf-8"?>
<a:theme xmlns:a="http://schemas.openxmlformats.org/drawingml/2006/main" name="2_WRAP White With Orange">
  <a:themeElements>
    <a:clrScheme name="NWPP">
      <a:dk1>
        <a:srgbClr val="1D2528"/>
      </a:dk1>
      <a:lt1>
        <a:sysClr val="window" lastClr="FFFFFF"/>
      </a:lt1>
      <a:dk2>
        <a:srgbClr val="393C3D"/>
      </a:dk2>
      <a:lt2>
        <a:srgbClr val="E5E9EC"/>
      </a:lt2>
      <a:accent1>
        <a:srgbClr val="FFBB58"/>
      </a:accent1>
      <a:accent2>
        <a:srgbClr val="FE8C00"/>
      </a:accent2>
      <a:accent3>
        <a:srgbClr val="DD6858"/>
      </a:accent3>
      <a:accent4>
        <a:srgbClr val="72A57E"/>
      </a:accent4>
      <a:accent5>
        <a:srgbClr val="44ADD0"/>
      </a:accent5>
      <a:accent6>
        <a:srgbClr val="74607F"/>
      </a:accent6>
      <a:hlink>
        <a:srgbClr val="0563C1"/>
      </a:hlink>
      <a:folHlink>
        <a:srgbClr val="954F72"/>
      </a:folHlink>
    </a:clrScheme>
    <a:fontScheme name="NWPP Font Standard">
      <a:majorFont>
        <a:latin typeface="Nirmala UI"/>
        <a:ea typeface=""/>
        <a:cs typeface=""/>
      </a:majorFont>
      <a:minorFont>
        <a:latin typeface="Nirmala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3_WRAP White With Orange">
  <a:themeElements>
    <a:clrScheme name="NWPP">
      <a:dk1>
        <a:srgbClr val="1D2528"/>
      </a:dk1>
      <a:lt1>
        <a:sysClr val="window" lastClr="FFFFFF"/>
      </a:lt1>
      <a:dk2>
        <a:srgbClr val="393C3D"/>
      </a:dk2>
      <a:lt2>
        <a:srgbClr val="E5E9EC"/>
      </a:lt2>
      <a:accent1>
        <a:srgbClr val="FFBB58"/>
      </a:accent1>
      <a:accent2>
        <a:srgbClr val="FE8C00"/>
      </a:accent2>
      <a:accent3>
        <a:srgbClr val="DD6858"/>
      </a:accent3>
      <a:accent4>
        <a:srgbClr val="72A57E"/>
      </a:accent4>
      <a:accent5>
        <a:srgbClr val="44ADD0"/>
      </a:accent5>
      <a:accent6>
        <a:srgbClr val="74607F"/>
      </a:accent6>
      <a:hlink>
        <a:srgbClr val="0563C1"/>
      </a:hlink>
      <a:folHlink>
        <a:srgbClr val="954F72"/>
      </a:folHlink>
    </a:clrScheme>
    <a:fontScheme name="NWPP Font Standard">
      <a:majorFont>
        <a:latin typeface="Nirmala UI"/>
        <a:ea typeface=""/>
        <a:cs typeface=""/>
      </a:majorFont>
      <a:minorFont>
        <a:latin typeface="Nirmala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Minimal WRAP White">
  <a:themeElements>
    <a:clrScheme name="NWPP">
      <a:dk1>
        <a:sysClr val="windowText" lastClr="000000"/>
      </a:dk1>
      <a:lt1>
        <a:sysClr val="window" lastClr="FFFFFF"/>
      </a:lt1>
      <a:dk2>
        <a:srgbClr val="393C3D"/>
      </a:dk2>
      <a:lt2>
        <a:srgbClr val="E5E9EC"/>
      </a:lt2>
      <a:accent1>
        <a:srgbClr val="FFBB58"/>
      </a:accent1>
      <a:accent2>
        <a:srgbClr val="FE8B00"/>
      </a:accent2>
      <a:accent3>
        <a:srgbClr val="DD6858"/>
      </a:accent3>
      <a:accent4>
        <a:srgbClr val="72A57E"/>
      </a:accent4>
      <a:accent5>
        <a:srgbClr val="44ADD0"/>
      </a:accent5>
      <a:accent6>
        <a:srgbClr val="74607F"/>
      </a:accent6>
      <a:hlink>
        <a:srgbClr val="0563C1"/>
      </a:hlink>
      <a:folHlink>
        <a:srgbClr val="954F72"/>
      </a:folHlink>
    </a:clrScheme>
    <a:fontScheme name="NWPP Font Standard">
      <a:majorFont>
        <a:latin typeface="Nirmala UI"/>
        <a:ea typeface=""/>
        <a:cs typeface=""/>
      </a:majorFont>
      <a:minorFont>
        <a:latin typeface="Nirmala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eetings" ma:contentTypeID="0x010100E45EF0F8AAA65E428351BA36F1B645BE0F0024DA9E90EA494343B8CF7E2421405214" ma:contentTypeVersion="14" ma:contentTypeDescription="" ma:contentTypeScope="" ma:versionID="576ac2d6d4093d812aa787f4885b8753">
  <xsd:schema xmlns:xsd="http://www.w3.org/2001/XMLSchema" xmlns:xs="http://www.w3.org/2001/XMLSchema" xmlns:p="http://schemas.microsoft.com/office/2006/metadata/properties" xmlns:ns1="http://schemas.microsoft.com/sharepoint/v3" xmlns:ns2="2fb8a92a-9032-49d6-b983-191f0a73b01f" xmlns:ns3="4bd63098-0c83-43cf-abdd-085f2cc55a51" targetNamespace="http://schemas.microsoft.com/office/2006/metadata/properties" ma:root="true" ma:fieldsID="6ceb9fd20ae96694a3b788101da3a6ff" ns1:_="" ns2:_="" ns3:_="">
    <xsd:import namespace="http://schemas.microsoft.com/sharepoint/v3"/>
    <xsd:import namespace="2fb8a92a-9032-49d6-b983-191f0a73b01f"/>
    <xsd:import namespace="4bd63098-0c83-43cf-abdd-085f2cc55a51"/>
    <xsd:element name="properties">
      <xsd:complexType>
        <xsd:sequence>
          <xsd:element name="documentManagement">
            <xsd:complexType>
              <xsd:all>
                <xsd:element ref="ns2:Document_x0020_Categorization_x0020_Policy"/>
                <xsd:element ref="ns2:Owner_x0020_Group" minOccurs="0"/>
                <xsd:element ref="ns2:Committee" minOccurs="0"/>
                <xsd:element ref="ns2:WECC_x0020_Status" minOccurs="0"/>
                <xsd:element ref="ns2:Privacy"/>
                <xsd:element ref="ns2:Meeting_x0020_Documents" minOccurs="0"/>
                <xsd:element ref="ns2:Adopted_x002f_Approved_x0020_By" minOccurs="0"/>
                <xsd:element ref="ns2:Jurisdiction" minOccurs="0"/>
                <xsd:element ref="ns3:Event_x0020_ID" minOccurs="0"/>
                <xsd:element ref="ns3:TaxKeywordTaxHTField" minOccurs="0"/>
                <xsd:element ref="ns3:TaxCatchAll" minOccurs="0"/>
                <xsd:element ref="ns3:_dlc_DocId" minOccurs="0"/>
                <xsd:element ref="ns3:_dlc_DocIdUrl" minOccurs="0"/>
                <xsd:element ref="ns3:_dlc_DocIdPersistId" minOccurs="0"/>
                <xsd:element ref="ns1:_dlc_Exempt" minOccurs="0"/>
                <xsd:element ref="ns1:_dlc_ExpireDateSaved" minOccurs="0"/>
                <xsd:element ref="ns1:_dlc_ExpireDate" minOccurs="0"/>
                <xsd:element ref="ns3:Approver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23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24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25" nillable="true" ma:displayName="Expiration Date" ma:description="" ma:hidden="true" ma:indexed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b8a92a-9032-49d6-b983-191f0a73b01f" elementFormDefault="qualified">
    <xsd:import namespace="http://schemas.microsoft.com/office/2006/documentManagement/types"/>
    <xsd:import namespace="http://schemas.microsoft.com/office/infopath/2007/PartnerControls"/>
    <xsd:element name="Document_x0020_Categorization_x0020_Policy" ma:index="2" ma:displayName="WECC Categorization Policy" ma:default="N/A" ma:format="Dropdown" ma:internalName="Document_x0020_Categorization_x0020_Policy">
      <xsd:simpleType>
        <xsd:restriction base="dms:Choice">
          <xsd:enumeration value="N/A"/>
          <xsd:enumeration value="Charter"/>
          <xsd:enumeration value="Guideline"/>
          <xsd:enumeration value="Policy"/>
          <xsd:enumeration value="Regional Criteria"/>
          <xsd:enumeration value="Regional Reliability Standard"/>
          <xsd:enumeration value="Report or Other"/>
        </xsd:restriction>
      </xsd:simpleType>
    </xsd:element>
    <xsd:element name="Owner_x0020_Group" ma:index="3" nillable="true" ma:displayName="Owner Group" ma:internalName="Owner_x0020_Group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mpliance"/>
                    <xsd:enumeration value="Compliance Open Webinars"/>
                    <xsd:enumeration value="Compliance Workshop"/>
                    <xsd:enumeration value="Event Analysis &amp; Situational Awareness"/>
                    <xsd:enumeration value="General &amp; Administrative"/>
                    <xsd:enumeration value="Human Resources"/>
                    <xsd:enumeration value="Information Technology"/>
                    <xsd:enumeration value="Legal &amp; Regulatory"/>
                    <xsd:enumeration value="Operations Performance Analysis"/>
                    <xsd:enumeration value="Performance Analysis"/>
                    <xsd:enumeration value="Planning Services"/>
                    <xsd:enumeration value="Registration and Certification"/>
                    <xsd:enumeration value="Reliability Assessment"/>
                    <xsd:enumeration value="Reliability Standards"/>
                    <xsd:enumeration value="Resource Adequacy"/>
                    <xsd:enumeration value="System Adequacy Planning"/>
                    <xsd:enumeration value="System Stability Planning"/>
                    <xsd:enumeration value="Training &amp; Education"/>
                    <xsd:enumeration value="Transmission Expansion Planning"/>
                    <xsd:enumeration value="WREGIS"/>
                  </xsd:restriction>
                </xsd:simpleType>
              </xsd:element>
            </xsd:sequence>
          </xsd:extension>
        </xsd:complexContent>
      </xsd:complexType>
    </xsd:element>
    <xsd:element name="Committee" ma:index="4" nillable="true" ma:displayName="Committee" ma:description="edited" ma:internalName="Committe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PFTF"/>
                    <xsd:enumeration value="BOD"/>
                    <xsd:enumeration value="CIMTF"/>
                    <xsd:enumeration value="CSF"/>
                    <xsd:enumeration value="DEEMSF"/>
                    <xsd:enumeration value="EPAS"/>
                    <xsd:enumeration value="ESF"/>
                    <xsd:enumeration value="FAC"/>
                    <xsd:enumeration value="GC"/>
                    <xsd:enumeration value="GOPF"/>
                    <xsd:enumeration value="HPF"/>
                    <xsd:enumeration value="HRCC"/>
                    <xsd:enumeration value="ISEAS"/>
                    <xsd:enumeration value="JGC"/>
                    <xsd:enumeration value="LTPTF"/>
                    <xsd:enumeration value="MAC"/>
                    <xsd:enumeration value="MBS"/>
                    <xsd:enumeration value="MVS"/>
                    <xsd:enumeration value="NC"/>
                    <xsd:enumeration value="OAWG"/>
                    <xsd:enumeration value="PCDS"/>
                    <xsd:enumeration value="PCS"/>
                    <xsd:enumeration value="PS"/>
                    <xsd:enumeration value="PSF"/>
                    <xsd:enumeration value="RAAG"/>
                    <xsd:enumeration value="RAC"/>
                    <xsd:enumeration value="RASRS"/>
                    <xsd:enumeration value="RRC"/>
                    <xsd:enumeration value="S4.9RC"/>
                    <xsd:enumeration value="SCMS"/>
                    <xsd:enumeration value="SRS"/>
                    <xsd:enumeration value="StS"/>
                    <xsd:enumeration value="TCOMS"/>
                    <xsd:enumeration value="UFLSWG"/>
                    <xsd:enumeration value="WREGIS"/>
                    <xsd:enumeration value="WREGIS-SAC"/>
                    <xsd:enumeration value="WSC"/>
                  </xsd:restriction>
                </xsd:simpleType>
              </xsd:element>
            </xsd:sequence>
          </xsd:extension>
        </xsd:complexContent>
      </xsd:complexType>
    </xsd:element>
    <xsd:element name="WECC_x0020_Status" ma:index="5" nillable="true" ma:displayName="WECC Status" ma:format="Dropdown" ma:internalName="WECC_x0020_Status">
      <xsd:simpleType>
        <xsd:restriction base="dms:Choice">
          <xsd:enumeration value="Draft"/>
          <xsd:enumeration value="Approval Item"/>
          <xsd:enumeration value="In Review"/>
          <xsd:enumeration value="Approved/Final"/>
          <xsd:enumeration value="Retired"/>
          <xsd:enumeration value="Replaced"/>
          <xsd:enumeration value="Redline"/>
          <xsd:enumeration value="Active"/>
          <xsd:enumeration value="Closed"/>
          <xsd:enumeration value="Hold"/>
        </xsd:restriction>
      </xsd:simpleType>
    </xsd:element>
    <xsd:element name="Privacy" ma:index="6" ma:displayName="Privacy" ma:format="Dropdown" ma:internalName="Privacy">
      <xsd:simpleType>
        <xsd:restriction base="dms:Choice">
          <xsd:enumeration value="Public"/>
          <xsd:enumeration value="Authenticated"/>
          <xsd:enumeration value="NDA"/>
        </xsd:restriction>
      </xsd:simpleType>
    </xsd:element>
    <xsd:element name="Meeting_x0020_Documents" ma:index="7" nillable="true" ma:displayName="Meeting Documents" ma:internalName="Meeting_x0020_Document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genda"/>
                    <xsd:enumeration value="Announcement"/>
                    <xsd:enumeration value="Approval Item"/>
                    <xsd:enumeration value="Minutes"/>
                    <xsd:enumeration value="Presentation"/>
                    <xsd:enumeration value="Recording"/>
                    <xsd:enumeration value="Schedule"/>
                  </xsd:restriction>
                </xsd:simpleType>
              </xsd:element>
            </xsd:sequence>
          </xsd:extension>
        </xsd:complexContent>
      </xsd:complexType>
    </xsd:element>
    <xsd:element name="Adopted_x002f_Approved_x0020_By" ma:index="8" nillable="true" ma:displayName="Adopted/Approved By" ma:format="Dropdown" ma:internalName="Adopted_x002f_Approved_x0020_By">
      <xsd:simpleType>
        <xsd:restriction base="dms:Choice">
          <xsd:enumeration value="..."/>
          <xsd:enumeration value="ATFWG"/>
          <xsd:enumeration value="ATSMWG"/>
          <xsd:enumeration value="BOD"/>
          <xsd:enumeration value="BPSPRTF"/>
          <xsd:enumeration value="CIMTF"/>
          <xsd:enumeration value="CSWG"/>
          <xsd:enumeration value="DDMWG"/>
          <xsd:enumeration value="DEMSWG"/>
          <xsd:enumeration value="EDTF"/>
          <xsd:enumeration value="EPAS"/>
          <xsd:enumeration value="ESCTF"/>
          <xsd:enumeration value="ESMTF"/>
          <xsd:enumeration value="ESOTF"/>
          <xsd:enumeration value="ESTF"/>
          <xsd:enumeration value="FAC"/>
          <xsd:enumeration value="GC"/>
          <xsd:enumeration value="GOWG"/>
          <xsd:enumeration value="HPEAWG"/>
          <xsd:enumeration value="HPKTTF"/>
          <xsd:enumeration value="HPMMTF"/>
          <xsd:enumeration value="HPWG"/>
          <xsd:enumeration value="HRCC"/>
          <xsd:enumeration value="ISAS"/>
          <xsd:enumeration value="JGC"/>
          <xsd:enumeration value="JSIS"/>
          <xsd:enumeration value="LMWG"/>
          <xsd:enumeration value="LRTF"/>
          <xsd:enumeration value="MAC"/>
          <xsd:enumeration value="MIC"/>
          <xsd:enumeration value="MRAWG"/>
          <xsd:enumeration value="MVS"/>
          <xsd:enumeration value="NC"/>
          <xsd:enumeration value="OAWG"/>
          <xsd:enumeration value="OC"/>
          <xsd:enumeration value="PCDS"/>
          <xsd:enumeration value="PCMS"/>
          <xsd:enumeration value="PPMVDWG"/>
          <xsd:enumeration value="PRPTF"/>
          <xsd:enumeration value="PSWG"/>
          <xsd:enumeration value="PWG"/>
          <xsd:enumeration value="RAC"/>
          <xsd:enumeration value="RASRS"/>
          <xsd:enumeration value="REMWG"/>
          <xsd:enumeration value="RWG"/>
          <xsd:enumeration value="S49RC"/>
          <xsd:enumeration value="SASMS"/>
          <xsd:enumeration value="SCMWG"/>
          <xsd:enumeration value="SETF"/>
          <xsd:enumeration value="SEWG"/>
          <xsd:enumeration value="SPWG"/>
          <xsd:enumeration value="SRS"/>
          <xsd:enumeration value="StS"/>
          <xsd:enumeration value="SWG"/>
          <xsd:enumeration value="TELWG"/>
          <xsd:enumeration value="TSAWG"/>
          <xsd:enumeration value="UFLSWG"/>
          <xsd:enumeration value="WREGIS"/>
          <xsd:enumeration value="WREGIS-SAC"/>
          <xsd:enumeration value="WSC"/>
        </xsd:restriction>
      </xsd:simpleType>
    </xsd:element>
    <xsd:element name="Jurisdiction" ma:index="9" nillable="true" ma:displayName="Jurisdiction" ma:default="US (United States)" ma:internalName="Jurisdi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US (United States)"/>
                    <xsd:enumeration value="AB (Alberta)"/>
                    <xsd:enumeration value="BC (British Columbia)"/>
                    <xsd:enumeration value="MX (Baja Mexico)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d63098-0c83-43cf-abdd-085f2cc55a51" elementFormDefault="qualified">
    <xsd:import namespace="http://schemas.microsoft.com/office/2006/documentManagement/types"/>
    <xsd:import namespace="http://schemas.microsoft.com/office/infopath/2007/PartnerControls"/>
    <xsd:element name="Event_x0020_ID" ma:index="11" nillable="true" ma:displayName="Calendar Event ID" ma:internalName="Event_x0020_ID">
      <xsd:simpleType>
        <xsd:restriction base="dms:Note">
          <xsd:maxLength value="255"/>
        </xsd:restriction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af747698-1922-4602-8604-6fec0d9c99b7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16224b44-889d-4166-9284-f04ddcafbdf4}" ma:internalName="TaxCatchAll" ma:showField="CatchAllData" ma:web="4bd63098-0c83-43cf-abdd-085f2cc55a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9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pprover" ma:index="26" ma:displayName="Approver" ma:list="UserInfo" ma:SharePointGroup="4815" ma:internalName="Approver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Categorization_x0020_Policy xmlns="2fb8a92a-9032-49d6-b983-191f0a73b01f">N/A</Document_x0020_Categorization_x0020_Policy>
    <TaxCatchAll xmlns="4bd63098-0c83-43cf-abdd-085f2cc55a51"/>
    <Privacy xmlns="2fb8a92a-9032-49d6-b983-191f0a73b01f">Public</Privacy>
    <Event_x0020_ID xmlns="4bd63098-0c83-43cf-abdd-085f2cc55a51">16758</Event_x0020_ID>
    <Committee xmlns="2fb8a92a-9032-49d6-b983-191f0a73b01f">
      <Value>ISAS</Value>
    </Committee>
    <WECC_x0020_Status xmlns="2fb8a92a-9032-49d6-b983-191f0a73b01f" xsi:nil="true"/>
    <Owner_x0020_Group xmlns="2fb8a92a-9032-49d6-b983-191f0a73b01f">
      <Value>General &amp; Administrative</Value>
    </Owner_x0020_Group>
    <TaxKeywordTaxHTField xmlns="4bd63098-0c83-43cf-abdd-085f2cc55a51">
      <Terms xmlns="http://schemas.microsoft.com/office/infopath/2007/PartnerControls"/>
    </TaxKeywordTaxHTField>
    <Approver xmlns="4bd63098-0c83-43cf-abdd-085f2cc55a51">
      <UserInfo>
        <DisplayName>Brown, Layne</DisplayName>
        <AccountId>6258</AccountId>
        <AccountType/>
      </UserInfo>
    </Approver>
    <_dlc_DocId xmlns="4bd63098-0c83-43cf-abdd-085f2cc55a51">YWEQ7USXTMD7-11-23314</_dlc_DocId>
    <_dlc_DocIdUrl xmlns="4bd63098-0c83-43cf-abdd-085f2cc55a51">
      <Url>https://internal.wecc.org/_layouts/15/DocIdRedir.aspx?ID=YWEQ7USXTMD7-11-23314</Url>
      <Description>YWEQ7USXTMD7-11-23314</Description>
    </_dlc_DocIdUrl>
    <Jurisdiction xmlns="2fb8a92a-9032-49d6-b983-191f0a73b01f"/>
    <Meeting_x0020_Documents xmlns="2fb8a92a-9032-49d6-b983-191f0a73b01f">
      <Value>Presentation</Value>
    </Meeting_x0020_Documents>
    <Adopted_x002f_Approved_x0020_By xmlns="2fb8a92a-9032-49d6-b983-191f0a73b01f" xsi:nil="true"/>
    <_dlc_ExpireDateSaved xmlns="http://schemas.microsoft.com/sharepoint/v3" xsi:nil="true"/>
    <_dlc_ExpireDate xmlns="http://schemas.microsoft.com/sharepoint/v3">2025-02-13T15:13:59+00:00</_dlc_ExpireDat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Version=15.0.0.0, Culture=neutral, PublicKeyToken=71e9bce111e9429c</Assembly>
    <Class>Microsoft.Office.RecordsManagement.Internal.UpdateExpireDate</Class>
    <Data/>
    <Filter/>
  </Receiver>
</spe:Receivers>
</file>

<file path=customXml/item5.xml><?xml version="1.0" encoding="utf-8"?>
<?mso-contentType ?>
<p:Policy xmlns:p="office.server.policy" id="" local="true">
  <p:Name>Meetings</p:Name>
  <p:Description>Removal of Expired Meeting Information</p:Description>
  <p:Statement>Per the WECC Website Availability Guidance, Meeting Information and Meeting Materials are subject to the specified retention period.</p:Statement>
  <p:PolicyItems>
    <p:PolicyItem featureId="Microsoft.Office.RecordsManagement.PolicyFeatures.Expiration" staticId="0x010100E45EF0F8AAA65E428351BA36F1B645BE0F|1208973698" UniqueId="956675f0-ad59-411d-b4d7-9acfea54216b">
      <p:Name>Retention</p:Name>
      <p:Description>Automatic scheduling of content for processing, and performing a retention action on content that has reached its due date.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2</number>
                  <property>Modified</property>
                  <propertyId>28cf69c5-fa48-462a-b5cd-27b6f9d2bd5f</propertyId>
                  <period>years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Props1.xml><?xml version="1.0" encoding="utf-8"?>
<ds:datastoreItem xmlns:ds="http://schemas.openxmlformats.org/officeDocument/2006/customXml" ds:itemID="{A542D58D-2743-4B64-B50A-44CD13FF06EA}"/>
</file>

<file path=customXml/itemProps2.xml><?xml version="1.0" encoding="utf-8"?>
<ds:datastoreItem xmlns:ds="http://schemas.openxmlformats.org/officeDocument/2006/customXml" ds:itemID="{4F9198AA-BB88-4D56-B4F8-EE15413343EA}">
  <ds:schemaRefs>
    <ds:schemaRef ds:uri="1ea7d379-df84-40f7-8d06-374b7b13cb98"/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e5cddba6-378a-4677-98d9-f25f99898a99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D8E7116-C207-4766-A69E-F9F72F19AAC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D7ED697-C17B-441A-92B1-6FACB866C0E2}"/>
</file>

<file path=customXml/itemProps5.xml><?xml version="1.0" encoding="utf-8"?>
<ds:datastoreItem xmlns:ds="http://schemas.openxmlformats.org/officeDocument/2006/customXml" ds:itemID="{C6AD2594-C845-46A2-91CE-60F6C270657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5887</TotalTime>
  <Words>890</Words>
  <Application>Microsoft Office PowerPoint</Application>
  <PresentationFormat>Widescreen</PresentationFormat>
  <Paragraphs>117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10</vt:i4>
      </vt:variant>
    </vt:vector>
  </HeadingPairs>
  <TitlesOfParts>
    <vt:vector size="25" baseType="lpstr">
      <vt:lpstr>Arial</vt:lpstr>
      <vt:lpstr>Avenir Next</vt:lpstr>
      <vt:lpstr>Avenir Next Demi Bold</vt:lpstr>
      <vt:lpstr>Bahnschrift SemiLight Condensed</vt:lpstr>
      <vt:lpstr>Calibri</vt:lpstr>
      <vt:lpstr>Myanmar Text</vt:lpstr>
      <vt:lpstr>Nirmala UI</vt:lpstr>
      <vt:lpstr>Symbol</vt:lpstr>
      <vt:lpstr>Minimal WRAP White</vt:lpstr>
      <vt:lpstr>WRAP White With Orange</vt:lpstr>
      <vt:lpstr>1_WRAP White With Orange</vt:lpstr>
      <vt:lpstr>Parallax</vt:lpstr>
      <vt:lpstr>2_WRAP White With Orange</vt:lpstr>
      <vt:lpstr>3_WRAP White With Orange</vt:lpstr>
      <vt:lpstr>1_Minimal WRAP White</vt:lpstr>
      <vt:lpstr>Western Resource Adequacy Program</vt:lpstr>
      <vt:lpstr>Solving a Problem</vt:lpstr>
      <vt:lpstr>WRAP Participation </vt:lpstr>
      <vt:lpstr>Current Participants  Arizona Public Service Avista Bonneville Power Administration Calpine Chelan PUD  Clatskanie PUD Eugene Water &amp; Electric Board Grant PUD Idaho Power NorthWestern Energy NV Energy PacifiCorp Portland General Electric Powerex Puget Sound Energy Salt River Project Seattle City Light Shell Energy Snohomish PUD Tacoma Power</vt:lpstr>
      <vt:lpstr>Program Design Overview Forward Showing Program</vt:lpstr>
      <vt:lpstr>Program Design Overview Operations Program</vt:lpstr>
      <vt:lpstr>Operations Program Timeline</vt:lpstr>
      <vt:lpstr>Operational Program</vt:lpstr>
      <vt:lpstr>Transition Timeline</vt:lpstr>
      <vt:lpstr>What’s happening in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2022-02-15 WECC ISAS Presentation</dc:title>
  <dc:creator>Jessica Zamonis</dc:creator>
  <cp:lastModifiedBy>Maya McNichol (WPP)</cp:lastModifiedBy>
  <cp:revision>58</cp:revision>
  <dcterms:created xsi:type="dcterms:W3CDTF">2021-12-07T17:17:36Z</dcterms:created>
  <dcterms:modified xsi:type="dcterms:W3CDTF">2023-02-10T21:43:56Z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0x010100E45EF0F8AAA65E428351BA36F1B645BE0F0024DA9E90EA494343B8CF7E2421405214</vt:lpwstr>
  </property>
  <property fmtid="{D5CDD505-2E9C-101B-9397-08002B2CF9AE}" pid="3" name="_dlc_DocIdItemGuid">
    <vt:lpwstr>ba214034-db81-4701-b7a4-3e8ba13bd937</vt:lpwstr>
  </property>
  <property fmtid="{D5CDD505-2E9C-101B-9397-08002B2CF9AE}" pid="4" name="TaxKeyword">
    <vt:lpwstr/>
  </property>
  <property fmtid="{D5CDD505-2E9C-101B-9397-08002B2CF9AE}" pid="5" name="_dlc_policyId">
    <vt:lpwstr>0x010100E45EF0F8AAA65E428351BA36F1B645BE0F|1208973698</vt:lpwstr>
  </property>
  <property fmtid="{D5CDD505-2E9C-101B-9397-08002B2CF9AE}" pid="6" name="ItemRetentionFormula">
    <vt:lpwstr>&lt;formula id="Microsoft.Office.RecordsManagement.PolicyFeatures.Expiration.Formula.BuiltIn"&gt;&lt;number&gt;2&lt;/number&gt;&lt;property&gt;Modified&lt;/property&gt;&lt;propertyId&gt;28cf69c5-fa48-462a-b5cd-27b6f9d2bd5f&lt;/propertyId&gt;&lt;period&gt;years&lt;/period&gt;&lt;/formula&gt;</vt:lpwstr>
  </property>
</Properties>
</file>